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12"/>
  </p:notesMasterIdLst>
  <p:sldIdLst>
    <p:sldId id="289" r:id="rId2"/>
    <p:sldId id="257" r:id="rId3"/>
    <p:sldId id="300" r:id="rId4"/>
    <p:sldId id="299" r:id="rId5"/>
    <p:sldId id="286" r:id="rId6"/>
    <p:sldId id="288" r:id="rId7"/>
    <p:sldId id="297" r:id="rId8"/>
    <p:sldId id="302" r:id="rId9"/>
    <p:sldId id="263" r:id="rId10"/>
    <p:sldId id="29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0358" autoAdjust="0"/>
  </p:normalViewPr>
  <p:slideViewPr>
    <p:cSldViewPr snapToGrid="0">
      <p:cViewPr varScale="1">
        <p:scale>
          <a:sx n="112" d="100"/>
          <a:sy n="112" d="100"/>
        </p:scale>
        <p:origin x="21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en Uehara" userId="070a9a8fac426673" providerId="LiveId" clId="{885A95D3-926B-408C-925C-0C367B5DB730}"/>
    <pc:docChg chg="undo custSel delSld modSld">
      <pc:chgData name="Glen Uehara" userId="070a9a8fac426673" providerId="LiveId" clId="{885A95D3-926B-408C-925C-0C367B5DB730}" dt="2022-07-10T20:52:27.595" v="1315" actId="20577"/>
      <pc:docMkLst>
        <pc:docMk/>
      </pc:docMkLst>
      <pc:sldChg chg="modSp mod">
        <pc:chgData name="Glen Uehara" userId="070a9a8fac426673" providerId="LiveId" clId="{885A95D3-926B-408C-925C-0C367B5DB730}" dt="2022-07-10T20:52:27.595" v="1315" actId="20577"/>
        <pc:sldMkLst>
          <pc:docMk/>
          <pc:sldMk cId="2453830722" sldId="257"/>
        </pc:sldMkLst>
        <pc:spChg chg="mod">
          <ac:chgData name="Glen Uehara" userId="070a9a8fac426673" providerId="LiveId" clId="{885A95D3-926B-408C-925C-0C367B5DB730}" dt="2022-07-10T20:52:27.595" v="1315" actId="20577"/>
          <ac:spMkLst>
            <pc:docMk/>
            <pc:sldMk cId="2453830722" sldId="257"/>
            <ac:spMk id="3" creationId="{896425DF-7044-452C-8838-577784C956EF}"/>
          </ac:spMkLst>
        </pc:spChg>
      </pc:sldChg>
      <pc:sldChg chg="modSp mod">
        <pc:chgData name="Glen Uehara" userId="070a9a8fac426673" providerId="LiveId" clId="{885A95D3-926B-408C-925C-0C367B5DB730}" dt="2022-07-10T20:49:52.036" v="1281" actId="27636"/>
        <pc:sldMkLst>
          <pc:docMk/>
          <pc:sldMk cId="1115072799" sldId="263"/>
        </pc:sldMkLst>
        <pc:spChg chg="mod">
          <ac:chgData name="Glen Uehara" userId="070a9a8fac426673" providerId="LiveId" clId="{885A95D3-926B-408C-925C-0C367B5DB730}" dt="2022-07-10T20:49:52.036" v="1281" actId="27636"/>
          <ac:spMkLst>
            <pc:docMk/>
            <pc:sldMk cId="1115072799" sldId="263"/>
            <ac:spMk id="3" creationId="{BB4C7A8C-2C38-44EB-BD8E-A5D4EDEA4EE9}"/>
          </ac:spMkLst>
        </pc:spChg>
      </pc:sldChg>
      <pc:sldChg chg="addSp modSp mod modNotesTx">
        <pc:chgData name="Glen Uehara" userId="070a9a8fac426673" providerId="LiveId" clId="{885A95D3-926B-408C-925C-0C367B5DB730}" dt="2022-07-10T20:42:32.550" v="443" actId="20577"/>
        <pc:sldMkLst>
          <pc:docMk/>
          <pc:sldMk cId="827804611" sldId="286"/>
        </pc:sldMkLst>
        <pc:spChg chg="mod">
          <ac:chgData name="Glen Uehara" userId="070a9a8fac426673" providerId="LiveId" clId="{885A95D3-926B-408C-925C-0C367B5DB730}" dt="2022-07-10T20:39:51.324" v="424" actId="166"/>
          <ac:spMkLst>
            <pc:docMk/>
            <pc:sldMk cId="827804611" sldId="286"/>
            <ac:spMk id="3" creationId="{72642DE0-FB1D-44F4-82C3-81A8A498C51B}"/>
          </ac:spMkLst>
        </pc:spChg>
        <pc:spChg chg="add mod">
          <ac:chgData name="Glen Uehara" userId="070a9a8fac426673" providerId="LiveId" clId="{885A95D3-926B-408C-925C-0C367B5DB730}" dt="2022-07-10T20:41:35.390" v="434" actId="1076"/>
          <ac:spMkLst>
            <pc:docMk/>
            <pc:sldMk cId="827804611" sldId="286"/>
            <ac:spMk id="8" creationId="{0734735A-8B12-8697-C321-7B8129C66BAA}"/>
          </ac:spMkLst>
        </pc:spChg>
        <pc:picChg chg="add mod ord">
          <ac:chgData name="Glen Uehara" userId="070a9a8fac426673" providerId="LiveId" clId="{885A95D3-926B-408C-925C-0C367B5DB730}" dt="2022-07-10T20:39:55.706" v="425" actId="14100"/>
          <ac:picMkLst>
            <pc:docMk/>
            <pc:sldMk cId="827804611" sldId="286"/>
            <ac:picMk id="6" creationId="{FBF3EA03-6D37-1847-38F8-2A1B5FEC6006}"/>
          </ac:picMkLst>
        </pc:picChg>
      </pc:sldChg>
      <pc:sldChg chg="modSp mod">
        <pc:chgData name="Glen Uehara" userId="070a9a8fac426673" providerId="LiveId" clId="{885A95D3-926B-408C-925C-0C367B5DB730}" dt="2022-07-10T20:28:30.797" v="90"/>
        <pc:sldMkLst>
          <pc:docMk/>
          <pc:sldMk cId="2846166291" sldId="289"/>
        </pc:sldMkLst>
        <pc:spChg chg="mod">
          <ac:chgData name="Glen Uehara" userId="070a9a8fac426673" providerId="LiveId" clId="{885A95D3-926B-408C-925C-0C367B5DB730}" dt="2022-07-10T20:28:30.797" v="90"/>
          <ac:spMkLst>
            <pc:docMk/>
            <pc:sldMk cId="2846166291" sldId="289"/>
            <ac:spMk id="2" creationId="{B44DCF9B-D2F5-4419-9F74-64EC37000EB9}"/>
          </ac:spMkLst>
        </pc:spChg>
      </pc:sldChg>
      <pc:sldChg chg="modSp mod">
        <pc:chgData name="Glen Uehara" userId="070a9a8fac426673" providerId="LiveId" clId="{885A95D3-926B-408C-925C-0C367B5DB730}" dt="2022-07-10T20:51:54.595" v="1292" actId="20577"/>
        <pc:sldMkLst>
          <pc:docMk/>
          <pc:sldMk cId="719962211" sldId="295"/>
        </pc:sldMkLst>
        <pc:spChg chg="mod">
          <ac:chgData name="Glen Uehara" userId="070a9a8fac426673" providerId="LiveId" clId="{885A95D3-926B-408C-925C-0C367B5DB730}" dt="2022-07-10T20:51:54.595" v="1292" actId="20577"/>
          <ac:spMkLst>
            <pc:docMk/>
            <pc:sldMk cId="719962211" sldId="295"/>
            <ac:spMk id="6" creationId="{DB00326D-6985-47C8-A209-DB25AB72E9EB}"/>
          </ac:spMkLst>
        </pc:spChg>
      </pc:sldChg>
      <pc:sldChg chg="addSp delSp modSp mod">
        <pc:chgData name="Glen Uehara" userId="070a9a8fac426673" providerId="LiveId" clId="{885A95D3-926B-408C-925C-0C367B5DB730}" dt="2022-07-10T20:45:15.043" v="692" actId="20577"/>
        <pc:sldMkLst>
          <pc:docMk/>
          <pc:sldMk cId="2433488039" sldId="297"/>
        </pc:sldMkLst>
        <pc:spChg chg="mod">
          <ac:chgData name="Glen Uehara" userId="070a9a8fac426673" providerId="LiveId" clId="{885A95D3-926B-408C-925C-0C367B5DB730}" dt="2022-07-10T20:43:28.594" v="479" actId="20577"/>
          <ac:spMkLst>
            <pc:docMk/>
            <pc:sldMk cId="2433488039" sldId="297"/>
            <ac:spMk id="2" creationId="{219E6842-8768-43A8-B63C-4D2F4E3236BE}"/>
          </ac:spMkLst>
        </pc:spChg>
        <pc:spChg chg="mod">
          <ac:chgData name="Glen Uehara" userId="070a9a8fac426673" providerId="LiveId" clId="{885A95D3-926B-408C-925C-0C367B5DB730}" dt="2022-07-10T20:45:15.043" v="692" actId="20577"/>
          <ac:spMkLst>
            <pc:docMk/>
            <pc:sldMk cId="2433488039" sldId="297"/>
            <ac:spMk id="3" creationId="{38044700-50BD-49D2-94C8-52A4AA7E5489}"/>
          </ac:spMkLst>
        </pc:spChg>
        <pc:picChg chg="add mod">
          <ac:chgData name="Glen Uehara" userId="070a9a8fac426673" providerId="LiveId" clId="{885A95D3-926B-408C-925C-0C367B5DB730}" dt="2022-07-10T20:43:38.390" v="483" actId="1076"/>
          <ac:picMkLst>
            <pc:docMk/>
            <pc:sldMk cId="2433488039" sldId="297"/>
            <ac:picMk id="7" creationId="{1E57E0B9-D18A-C002-4C81-45E8A5B081F9}"/>
          </ac:picMkLst>
        </pc:picChg>
        <pc:picChg chg="del">
          <ac:chgData name="Glen Uehara" userId="070a9a8fac426673" providerId="LiveId" clId="{885A95D3-926B-408C-925C-0C367B5DB730}" dt="2022-07-10T20:43:33.644" v="480" actId="478"/>
          <ac:picMkLst>
            <pc:docMk/>
            <pc:sldMk cId="2433488039" sldId="297"/>
            <ac:picMk id="4098" creationId="{9FA5417A-0E11-41E4-AEF4-3733ABAD48F0}"/>
          </ac:picMkLst>
        </pc:picChg>
      </pc:sldChg>
      <pc:sldChg chg="del">
        <pc:chgData name="Glen Uehara" userId="070a9a8fac426673" providerId="LiveId" clId="{885A95D3-926B-408C-925C-0C367B5DB730}" dt="2022-07-10T20:50:33.833" v="1282" actId="47"/>
        <pc:sldMkLst>
          <pc:docMk/>
          <pc:sldMk cId="381284224" sldId="298"/>
        </pc:sldMkLst>
      </pc:sldChg>
      <pc:sldChg chg="addSp delSp modSp mod modNotesTx">
        <pc:chgData name="Glen Uehara" userId="070a9a8fac426673" providerId="LiveId" clId="{885A95D3-926B-408C-925C-0C367B5DB730}" dt="2022-07-10T20:42:52.045" v="448" actId="1076"/>
        <pc:sldMkLst>
          <pc:docMk/>
          <pc:sldMk cId="3490016232" sldId="299"/>
        </pc:sldMkLst>
        <pc:spChg chg="add del">
          <ac:chgData name="Glen Uehara" userId="070a9a8fac426673" providerId="LiveId" clId="{885A95D3-926B-408C-925C-0C367B5DB730}" dt="2022-07-10T20:36:38.532" v="275"/>
          <ac:spMkLst>
            <pc:docMk/>
            <pc:sldMk cId="3490016232" sldId="299"/>
            <ac:spMk id="2" creationId="{9F8E682C-1622-743C-5671-68BF8D6F45A0}"/>
          </ac:spMkLst>
        </pc:spChg>
        <pc:spChg chg="mod">
          <ac:chgData name="Glen Uehara" userId="070a9a8fac426673" providerId="LiveId" clId="{885A95D3-926B-408C-925C-0C367B5DB730}" dt="2022-07-10T20:33:12.298" v="249" actId="20577"/>
          <ac:spMkLst>
            <pc:docMk/>
            <pc:sldMk cId="3490016232" sldId="299"/>
            <ac:spMk id="6" creationId="{C2C917D9-E9B5-43FF-AE12-7A7FA998A061}"/>
          </ac:spMkLst>
        </pc:spChg>
        <pc:spChg chg="mod">
          <ac:chgData name="Glen Uehara" userId="070a9a8fac426673" providerId="LiveId" clId="{885A95D3-926B-408C-925C-0C367B5DB730}" dt="2022-07-10T20:37:40.634" v="300" actId="20577"/>
          <ac:spMkLst>
            <pc:docMk/>
            <pc:sldMk cId="3490016232" sldId="299"/>
            <ac:spMk id="8" creationId="{C43E6AB5-6644-42B4-9271-A2D95D6E230B}"/>
          </ac:spMkLst>
        </pc:spChg>
        <pc:spChg chg="add mod">
          <ac:chgData name="Glen Uehara" userId="070a9a8fac426673" providerId="LiveId" clId="{885A95D3-926B-408C-925C-0C367B5DB730}" dt="2022-07-10T20:42:52.045" v="448" actId="1076"/>
          <ac:spMkLst>
            <pc:docMk/>
            <pc:sldMk cId="3490016232" sldId="299"/>
            <ac:spMk id="10" creationId="{C17430F9-52F8-86A1-9FF7-5FFE49CFD56F}"/>
          </ac:spMkLst>
        </pc:spChg>
        <pc:picChg chg="add mod">
          <ac:chgData name="Glen Uehara" userId="070a9a8fac426673" providerId="LiveId" clId="{885A95D3-926B-408C-925C-0C367B5DB730}" dt="2022-07-10T20:42:43.156" v="446" actId="1076"/>
          <ac:picMkLst>
            <pc:docMk/>
            <pc:sldMk cId="3490016232" sldId="299"/>
            <ac:picMk id="7" creationId="{DBEAB39B-8F12-5D55-47D5-F288586D0856}"/>
          </ac:picMkLst>
        </pc:picChg>
        <pc:picChg chg="del">
          <ac:chgData name="Glen Uehara" userId="070a9a8fac426673" providerId="LiveId" clId="{885A95D3-926B-408C-925C-0C367B5DB730}" dt="2022-07-10T20:33:14.794" v="250" actId="478"/>
          <ac:picMkLst>
            <pc:docMk/>
            <pc:sldMk cId="3490016232" sldId="299"/>
            <ac:picMk id="3074" creationId="{0FB4B286-476D-4D10-A02E-02A865C68AA4}"/>
          </ac:picMkLst>
        </pc:picChg>
      </pc:sldChg>
      <pc:sldChg chg="addSp delSp modSp mod modNotes">
        <pc:chgData name="Glen Uehara" userId="070a9a8fac426673" providerId="LiveId" clId="{885A95D3-926B-408C-925C-0C367B5DB730}" dt="2022-07-10T20:35:48.817" v="270" actId="404"/>
        <pc:sldMkLst>
          <pc:docMk/>
          <pc:sldMk cId="3563779104" sldId="300"/>
        </pc:sldMkLst>
        <pc:spChg chg="mod">
          <ac:chgData name="Glen Uehara" userId="070a9a8fac426673" providerId="LiveId" clId="{885A95D3-926B-408C-925C-0C367B5DB730}" dt="2022-07-10T20:28:52.978" v="146" actId="20577"/>
          <ac:spMkLst>
            <pc:docMk/>
            <pc:sldMk cId="3563779104" sldId="300"/>
            <ac:spMk id="2" creationId="{A02DC19D-73E3-4936-893A-6CC9E57AED23}"/>
          </ac:spMkLst>
        </pc:spChg>
        <pc:spChg chg="mod">
          <ac:chgData name="Glen Uehara" userId="070a9a8fac426673" providerId="LiveId" clId="{885A95D3-926B-408C-925C-0C367B5DB730}" dt="2022-07-10T20:32:00.339" v="177" actId="20577"/>
          <ac:spMkLst>
            <pc:docMk/>
            <pc:sldMk cId="3563779104" sldId="300"/>
            <ac:spMk id="3" creationId="{29F6B009-EABB-47C2-BEF0-BACBCD99E92E}"/>
          </ac:spMkLst>
        </pc:spChg>
        <pc:picChg chg="add del">
          <ac:chgData name="Glen Uehara" userId="070a9a8fac426673" providerId="LiveId" clId="{885A95D3-926B-408C-925C-0C367B5DB730}" dt="2022-07-10T20:32:07.027" v="179" actId="22"/>
          <ac:picMkLst>
            <pc:docMk/>
            <pc:sldMk cId="3563779104" sldId="300"/>
            <ac:picMk id="7" creationId="{2DC384FA-C3EC-E998-0E39-353B7E803CC8}"/>
          </ac:picMkLst>
        </pc:picChg>
        <pc:picChg chg="add mod ord">
          <ac:chgData name="Glen Uehara" userId="070a9a8fac426673" providerId="LiveId" clId="{885A95D3-926B-408C-925C-0C367B5DB730}" dt="2022-07-10T20:32:30.566" v="185" actId="167"/>
          <ac:picMkLst>
            <pc:docMk/>
            <pc:sldMk cId="3563779104" sldId="300"/>
            <ac:picMk id="8" creationId="{9B554137-4D00-8377-F581-E21283BDD5F7}"/>
          </ac:picMkLst>
        </pc:picChg>
      </pc:sldChg>
      <pc:sldChg chg="del">
        <pc:chgData name="Glen Uehara" userId="070a9a8fac426673" providerId="LiveId" clId="{885A95D3-926B-408C-925C-0C367B5DB730}" dt="2022-07-10T20:45:21.530" v="693" actId="47"/>
        <pc:sldMkLst>
          <pc:docMk/>
          <pc:sldMk cId="3647140167" sldId="301"/>
        </pc:sldMkLst>
      </pc:sldChg>
      <pc:sldChg chg="addSp delSp modSp mod modNotesTx">
        <pc:chgData name="Glen Uehara" userId="070a9a8fac426673" providerId="LiveId" clId="{885A95D3-926B-408C-925C-0C367B5DB730}" dt="2022-07-10T20:48:37.058" v="1272" actId="20577"/>
        <pc:sldMkLst>
          <pc:docMk/>
          <pc:sldMk cId="3522077181" sldId="302"/>
        </pc:sldMkLst>
        <pc:spChg chg="mod">
          <ac:chgData name="Glen Uehara" userId="070a9a8fac426673" providerId="LiveId" clId="{885A95D3-926B-408C-925C-0C367B5DB730}" dt="2022-07-10T20:46:15.834" v="736" actId="20577"/>
          <ac:spMkLst>
            <pc:docMk/>
            <pc:sldMk cId="3522077181" sldId="302"/>
            <ac:spMk id="2" creationId="{26DDF9A6-65E2-4EBD-B589-089BE5E4E014}"/>
          </ac:spMkLst>
        </pc:spChg>
        <pc:spChg chg="mod">
          <ac:chgData name="Glen Uehara" userId="070a9a8fac426673" providerId="LiveId" clId="{885A95D3-926B-408C-925C-0C367B5DB730}" dt="2022-07-10T20:46:58.102" v="815" actId="20577"/>
          <ac:spMkLst>
            <pc:docMk/>
            <pc:sldMk cId="3522077181" sldId="302"/>
            <ac:spMk id="3" creationId="{0DFA3742-332A-4A41-896C-8BF98EFD7B35}"/>
          </ac:spMkLst>
        </pc:spChg>
        <pc:graphicFrameChg chg="add mod modGraphic">
          <ac:chgData name="Glen Uehara" userId="070a9a8fac426673" providerId="LiveId" clId="{885A95D3-926B-408C-925C-0C367B5DB730}" dt="2022-07-10T20:46:00.205" v="705" actId="403"/>
          <ac:graphicFrameMkLst>
            <pc:docMk/>
            <pc:sldMk cId="3522077181" sldId="302"/>
            <ac:graphicFrameMk id="4" creationId="{A291ABF9-7DA5-FBB2-029A-A593D1CF87AB}"/>
          </ac:graphicFrameMkLst>
        </pc:graphicFrameChg>
        <pc:graphicFrameChg chg="del mod">
          <ac:chgData name="Glen Uehara" userId="070a9a8fac426673" providerId="LiveId" clId="{885A95D3-926B-408C-925C-0C367B5DB730}" dt="2022-07-10T20:45:39.985" v="695" actId="478"/>
          <ac:graphicFrameMkLst>
            <pc:docMk/>
            <pc:sldMk cId="3522077181" sldId="302"/>
            <ac:graphicFrameMk id="7" creationId="{78AB40AC-ABED-4FBF-8310-02EA6BE11506}"/>
          </ac:graphicFrameMkLst>
        </pc:graphicFrameChg>
      </pc:sldChg>
    </pc:docChg>
  </pc:docChgLst>
  <pc:docChgLst>
    <pc:chgData name="Glen Uehara (Student)" userId="3caece44-8ad9-4645-bfb2-6787b4639b64" providerId="ADAL" clId="{8AD4A7C3-BD16-4A64-9DE8-951BE4EB634E}"/>
    <pc:docChg chg="undo custSel addSld delSld modSld sldOrd">
      <pc:chgData name="Glen Uehara (Student)" userId="3caece44-8ad9-4645-bfb2-6787b4639b64" providerId="ADAL" clId="{8AD4A7C3-BD16-4A64-9DE8-951BE4EB634E}" dt="2021-06-29T02:57:53.695" v="7355" actId="729"/>
      <pc:docMkLst>
        <pc:docMk/>
      </pc:docMkLst>
      <pc:sldChg chg="addSp delSp modSp mod modTransition">
        <pc:chgData name="Glen Uehara (Student)" userId="3caece44-8ad9-4645-bfb2-6787b4639b64" providerId="ADAL" clId="{8AD4A7C3-BD16-4A64-9DE8-951BE4EB634E}" dt="2021-06-27T02:41:45.660" v="3478" actId="20577"/>
        <pc:sldMkLst>
          <pc:docMk/>
          <pc:sldMk cId="468752912" sldId="256"/>
        </pc:sldMkLst>
        <pc:spChg chg="del mod">
          <ac:chgData name="Glen Uehara (Student)" userId="3caece44-8ad9-4645-bfb2-6787b4639b64" providerId="ADAL" clId="{8AD4A7C3-BD16-4A64-9DE8-951BE4EB634E}" dt="2021-06-27T02:40:54.344" v="3410" actId="478"/>
          <ac:spMkLst>
            <pc:docMk/>
            <pc:sldMk cId="468752912" sldId="256"/>
            <ac:spMk id="2" creationId="{BBEF0923-0137-454E-92D2-44744F70BB40}"/>
          </ac:spMkLst>
        </pc:spChg>
        <pc:spChg chg="del mod">
          <ac:chgData name="Glen Uehara (Student)" userId="3caece44-8ad9-4645-bfb2-6787b4639b64" providerId="ADAL" clId="{8AD4A7C3-BD16-4A64-9DE8-951BE4EB634E}" dt="2021-06-27T02:40:18.669" v="3405" actId="478"/>
          <ac:spMkLst>
            <pc:docMk/>
            <pc:sldMk cId="468752912" sldId="256"/>
            <ac:spMk id="3" creationId="{65CFEFDB-0501-406F-9348-D82C8ECAB271}"/>
          </ac:spMkLst>
        </pc:spChg>
        <pc:spChg chg="add del mod">
          <ac:chgData name="Glen Uehara (Student)" userId="3caece44-8ad9-4645-bfb2-6787b4639b64" providerId="ADAL" clId="{8AD4A7C3-BD16-4A64-9DE8-951BE4EB634E}" dt="2021-06-27T02:40:16.719" v="3404" actId="478"/>
          <ac:spMkLst>
            <pc:docMk/>
            <pc:sldMk cId="468752912" sldId="256"/>
            <ac:spMk id="6" creationId="{EFCF13F6-B1A5-4540-A8D5-2D012F89827E}"/>
          </ac:spMkLst>
        </pc:spChg>
        <pc:spChg chg="add del mod">
          <ac:chgData name="Glen Uehara (Student)" userId="3caece44-8ad9-4645-bfb2-6787b4639b64" providerId="ADAL" clId="{8AD4A7C3-BD16-4A64-9DE8-951BE4EB634E}" dt="2021-06-27T02:40:44.327" v="3408"/>
          <ac:spMkLst>
            <pc:docMk/>
            <pc:sldMk cId="468752912" sldId="256"/>
            <ac:spMk id="7" creationId="{3B360C25-E84E-440C-824A-067F806033E8}"/>
          </ac:spMkLst>
        </pc:spChg>
        <pc:spChg chg="add mod">
          <ac:chgData name="Glen Uehara (Student)" userId="3caece44-8ad9-4645-bfb2-6787b4639b64" providerId="ADAL" clId="{8AD4A7C3-BD16-4A64-9DE8-951BE4EB634E}" dt="2021-06-27T02:41:45.660" v="3478" actId="20577"/>
          <ac:spMkLst>
            <pc:docMk/>
            <pc:sldMk cId="468752912" sldId="256"/>
            <ac:spMk id="8" creationId="{A01E70FD-9F5E-4A5E-8F19-8CA5DF2927D4}"/>
          </ac:spMkLst>
        </pc:spChg>
        <pc:spChg chg="add del mod">
          <ac:chgData name="Glen Uehara (Student)" userId="3caece44-8ad9-4645-bfb2-6787b4639b64" providerId="ADAL" clId="{8AD4A7C3-BD16-4A64-9DE8-951BE4EB634E}" dt="2021-06-27T02:40:57.837" v="3411" actId="478"/>
          <ac:spMkLst>
            <pc:docMk/>
            <pc:sldMk cId="468752912" sldId="256"/>
            <ac:spMk id="10" creationId="{30EAA115-8A81-43A5-A510-5ADBC316CD5A}"/>
          </ac:spMkLst>
        </pc:sp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4" creationId="{EDC61E29-58EE-4647-AEAC-3C53B665BF96}"/>
          </ac:picMkLst>
        </pc:picChg>
        <pc:picChg chg="add mod">
          <ac:chgData name="Glen Uehara (Student)" userId="3caece44-8ad9-4645-bfb2-6787b4639b64" providerId="ADAL" clId="{8AD4A7C3-BD16-4A64-9DE8-951BE4EB634E}" dt="2021-06-27T02:38:03.489" v="3367"/>
          <ac:picMkLst>
            <pc:docMk/>
            <pc:sldMk cId="468752912" sldId="256"/>
            <ac:picMk id="5" creationId="{7F8220E9-AD0E-447A-8971-03DE3C2930DC}"/>
          </ac:picMkLst>
        </pc:picChg>
      </pc:sldChg>
      <pc:sldChg chg="modSp mod modTransition">
        <pc:chgData name="Glen Uehara (Student)" userId="3caece44-8ad9-4645-bfb2-6787b4639b64" providerId="ADAL" clId="{8AD4A7C3-BD16-4A64-9DE8-951BE4EB634E}" dt="2021-06-27T03:32:02.915" v="6064" actId="404"/>
        <pc:sldMkLst>
          <pc:docMk/>
          <pc:sldMk cId="2453830722" sldId="257"/>
        </pc:sldMkLst>
        <pc:spChg chg="mod">
          <ac:chgData name="Glen Uehara (Student)" userId="3caece44-8ad9-4645-bfb2-6787b4639b64" providerId="ADAL" clId="{8AD4A7C3-BD16-4A64-9DE8-951BE4EB634E}" dt="2021-06-27T02:44:37.998" v="3536" actId="20577"/>
          <ac:spMkLst>
            <pc:docMk/>
            <pc:sldMk cId="2453830722" sldId="257"/>
            <ac:spMk id="2" creationId="{CB308411-DFD5-4198-A056-A33B2F23C7C9}"/>
          </ac:spMkLst>
        </pc:spChg>
        <pc:spChg chg="mod">
          <ac:chgData name="Glen Uehara (Student)" userId="3caece44-8ad9-4645-bfb2-6787b4639b64" providerId="ADAL" clId="{8AD4A7C3-BD16-4A64-9DE8-951BE4EB634E}" dt="2021-06-27T03:32:02.915" v="6064" actId="404"/>
          <ac:spMkLst>
            <pc:docMk/>
            <pc:sldMk cId="2453830722" sldId="257"/>
            <ac:spMk id="3" creationId="{896425DF-7044-452C-8838-577784C956EF}"/>
          </ac:spMkLst>
        </pc:spChg>
      </pc:sldChg>
      <pc:sldChg chg="addSp modSp mod modTransition">
        <pc:chgData name="Glen Uehara (Student)" userId="3caece44-8ad9-4645-bfb2-6787b4639b64" providerId="ADAL" clId="{8AD4A7C3-BD16-4A64-9DE8-951BE4EB634E}" dt="2021-06-27T03:31:45.706" v="6062" actId="14100"/>
        <pc:sldMkLst>
          <pc:docMk/>
          <pc:sldMk cId="2182474142" sldId="25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182474142" sldId="258"/>
            <ac:spMk id="2" creationId="{ED1F69B3-ACFE-4D2E-8BCA-6F4AB87927B0}"/>
          </ac:spMkLst>
        </pc:spChg>
        <pc:spChg chg="mod">
          <ac:chgData name="Glen Uehara (Student)" userId="3caece44-8ad9-4645-bfb2-6787b4639b64" providerId="ADAL" clId="{8AD4A7C3-BD16-4A64-9DE8-951BE4EB634E}" dt="2021-06-27T03:31:45.706" v="6062" actId="14100"/>
          <ac:spMkLst>
            <pc:docMk/>
            <pc:sldMk cId="2182474142" sldId="258"/>
            <ac:spMk id="3" creationId="{0C27E1AC-6475-47CB-ADFE-21ACA2F4D907}"/>
          </ac:spMkLst>
        </pc:spChg>
        <pc:picChg chg="add mod">
          <ac:chgData name="Glen Uehara (Student)" userId="3caece44-8ad9-4645-bfb2-6787b4639b64" providerId="ADAL" clId="{8AD4A7C3-BD16-4A64-9DE8-951BE4EB634E}" dt="2021-06-27T02:47:53.467" v="3616" actId="14100"/>
          <ac:picMkLst>
            <pc:docMk/>
            <pc:sldMk cId="2182474142" sldId="258"/>
            <ac:picMk id="2050" creationId="{DFCDD538-F8FB-4BA0-9BFB-A47B5866AFFC}"/>
          </ac:picMkLst>
        </pc:picChg>
      </pc:sldChg>
      <pc:sldChg chg="modSp mod ord modTransition">
        <pc:chgData name="Glen Uehara (Student)" userId="3caece44-8ad9-4645-bfb2-6787b4639b64" providerId="ADAL" clId="{8AD4A7C3-BD16-4A64-9DE8-951BE4EB634E}" dt="2021-06-27T02:37:29.508" v="3364" actId="27636"/>
        <pc:sldMkLst>
          <pc:docMk/>
          <pc:sldMk cId="781159108" sldId="25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781159108" sldId="259"/>
            <ac:spMk id="2" creationId="{5CABDF22-4D62-4486-B6E5-4D887C30C546}"/>
          </ac:spMkLst>
        </pc:spChg>
        <pc:spChg chg="mod">
          <ac:chgData name="Glen Uehara (Student)" userId="3caece44-8ad9-4645-bfb2-6787b4639b64" providerId="ADAL" clId="{8AD4A7C3-BD16-4A64-9DE8-951BE4EB634E}" dt="2021-06-27T02:37:29.508" v="3364" actId="27636"/>
          <ac:spMkLst>
            <pc:docMk/>
            <pc:sldMk cId="781159108" sldId="259"/>
            <ac:spMk id="3" creationId="{EF4EE589-84C2-469A-932A-69D7F20D84B6}"/>
          </ac:spMkLst>
        </pc:spChg>
      </pc:sldChg>
      <pc:sldChg chg="del">
        <pc:chgData name="Glen Uehara (Student)" userId="3caece44-8ad9-4645-bfb2-6787b4639b64" providerId="ADAL" clId="{8AD4A7C3-BD16-4A64-9DE8-951BE4EB634E}" dt="2021-06-23T23:21:28.410" v="138" actId="47"/>
        <pc:sldMkLst>
          <pc:docMk/>
          <pc:sldMk cId="584125419" sldId="260"/>
        </pc:sldMkLst>
      </pc:sldChg>
      <pc:sldChg chg="addSp delSp modSp mod ord modTransition">
        <pc:chgData name="Glen Uehara (Student)" userId="3caece44-8ad9-4645-bfb2-6787b4639b64" providerId="ADAL" clId="{8AD4A7C3-BD16-4A64-9DE8-951BE4EB634E}" dt="2021-06-27T03:34:47.145" v="6095" actId="404"/>
        <pc:sldMkLst>
          <pc:docMk/>
          <pc:sldMk cId="3191997037" sldId="26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191997037" sldId="261"/>
            <ac:spMk id="2" creationId="{8D71980C-17BC-4B09-A019-24F30E6CBACF}"/>
          </ac:spMkLst>
        </pc:spChg>
        <pc:spChg chg="mod">
          <ac:chgData name="Glen Uehara (Student)" userId="3caece44-8ad9-4645-bfb2-6787b4639b64" providerId="ADAL" clId="{8AD4A7C3-BD16-4A64-9DE8-951BE4EB634E}" dt="2021-06-27T03:34:47.145" v="6095" actId="404"/>
          <ac:spMkLst>
            <pc:docMk/>
            <pc:sldMk cId="3191997037" sldId="261"/>
            <ac:spMk id="3" creationId="{2793F1BE-D234-45F3-A4A6-F5D74469BDBC}"/>
          </ac:spMkLst>
        </pc:spChg>
        <pc:spChg chg="add mod">
          <ac:chgData name="Glen Uehara (Student)" userId="3caece44-8ad9-4645-bfb2-6787b4639b64" providerId="ADAL" clId="{8AD4A7C3-BD16-4A64-9DE8-951BE4EB634E}" dt="2021-06-23T23:21:56.077" v="151" actId="14100"/>
          <ac:spMkLst>
            <pc:docMk/>
            <pc:sldMk cId="3191997037" sldId="261"/>
            <ac:spMk id="5" creationId="{CAD0B944-6FAF-44FC-9B78-EA7ECC3AAD4D}"/>
          </ac:spMkLst>
        </pc:spChg>
        <pc:graphicFrameChg chg="add mod">
          <ac:chgData name="Glen Uehara (Student)" userId="3caece44-8ad9-4645-bfb2-6787b4639b64" providerId="ADAL" clId="{8AD4A7C3-BD16-4A64-9DE8-951BE4EB634E}" dt="2021-06-27T02:58:05.813" v="3963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3T23:21:41.546" v="144"/>
          <ac:picMkLst>
            <pc:docMk/>
            <pc:sldMk cId="3191997037" sldId="261"/>
            <ac:picMk id="4" creationId="{84AB1409-B927-4157-80CB-A544F4D45653}"/>
          </ac:picMkLst>
        </pc:picChg>
      </pc:sldChg>
      <pc:sldChg chg="del ord">
        <pc:chgData name="Glen Uehara (Student)" userId="3caece44-8ad9-4645-bfb2-6787b4639b64" providerId="ADAL" clId="{8AD4A7C3-BD16-4A64-9DE8-951BE4EB634E}" dt="2021-06-24T16:56:09.360" v="3334" actId="47"/>
        <pc:sldMkLst>
          <pc:docMk/>
          <pc:sldMk cId="2556343110" sldId="262"/>
        </pc:sldMkLst>
      </pc:sldChg>
      <pc:sldChg chg="modSp mod ord modTransition">
        <pc:chgData name="Glen Uehara (Student)" userId="3caece44-8ad9-4645-bfb2-6787b4639b64" providerId="ADAL" clId="{8AD4A7C3-BD16-4A64-9DE8-951BE4EB634E}" dt="2021-06-29T02:57:22.170" v="7351" actId="20577"/>
        <pc:sldMkLst>
          <pc:docMk/>
          <pc:sldMk cId="1115072799" sldId="263"/>
        </pc:sldMkLst>
        <pc:spChg chg="mod">
          <ac:chgData name="Glen Uehara (Student)" userId="3caece44-8ad9-4645-bfb2-6787b4639b64" providerId="ADAL" clId="{8AD4A7C3-BD16-4A64-9DE8-951BE4EB634E}" dt="2021-06-29T02:57:22.170" v="7351" actId="20577"/>
          <ac:spMkLst>
            <pc:docMk/>
            <pc:sldMk cId="1115072799" sldId="263"/>
            <ac:spMk id="2" creationId="{58072C93-07A0-4505-B752-E5970E1B2230}"/>
          </ac:spMkLst>
        </pc:spChg>
        <pc:spChg chg="mod">
          <ac:chgData name="Glen Uehara (Student)" userId="3caece44-8ad9-4645-bfb2-6787b4639b64" providerId="ADAL" clId="{8AD4A7C3-BD16-4A64-9DE8-951BE4EB634E}" dt="2021-06-27T03:35:36.844" v="6105" actId="27636"/>
          <ac:spMkLst>
            <pc:docMk/>
            <pc:sldMk cId="1115072799" sldId="263"/>
            <ac:spMk id="3" creationId="{BB4C7A8C-2C38-44EB-BD8E-A5D4EDEA4EE9}"/>
          </ac:spMkLst>
        </pc:spChg>
      </pc:sldChg>
      <pc:sldChg chg="addSp delSp modSp new mod modTransition">
        <pc:chgData name="Glen Uehara (Student)" userId="3caece44-8ad9-4645-bfb2-6787b4639b64" providerId="ADAL" clId="{8AD4A7C3-BD16-4A64-9DE8-951BE4EB634E}" dt="2021-06-27T03:32:30.935" v="6067" actId="404"/>
        <pc:sldMkLst>
          <pc:docMk/>
          <pc:sldMk cId="742276354" sldId="264"/>
        </pc:sldMkLst>
        <pc:spChg chg="mod">
          <ac:chgData name="Glen Uehara (Student)" userId="3caece44-8ad9-4645-bfb2-6787b4639b64" providerId="ADAL" clId="{8AD4A7C3-BD16-4A64-9DE8-951BE4EB634E}" dt="2021-06-27T02:53:20.306" v="3867" actId="20577"/>
          <ac:spMkLst>
            <pc:docMk/>
            <pc:sldMk cId="742276354" sldId="264"/>
            <ac:spMk id="2" creationId="{4D7C11D4-8CB3-4316-B69E-D05D3BEA14D9}"/>
          </ac:spMkLst>
        </pc:spChg>
        <pc:spChg chg="add del mod">
          <ac:chgData name="Glen Uehara (Student)" userId="3caece44-8ad9-4645-bfb2-6787b4639b64" providerId="ADAL" clId="{8AD4A7C3-BD16-4A64-9DE8-951BE4EB634E}" dt="2021-06-27T03:32:30.935" v="6067" actId="404"/>
          <ac:spMkLst>
            <pc:docMk/>
            <pc:sldMk cId="742276354" sldId="264"/>
            <ac:spMk id="3" creationId="{54870E6B-200B-4447-86F8-172423B2A4F0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8" creationId="{0CE50711-042C-456E-A87E-8CCD53EF4A9A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9" creationId="{3E4C556F-F914-4E05-A617-D9958D40FDE5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0" creationId="{0FA66351-6D8F-4516-9006-D7ED38BD8E9C}"/>
          </ac:spMkLst>
        </pc:spChg>
        <pc:spChg chg="add del">
          <ac:chgData name="Glen Uehara (Student)" userId="3caece44-8ad9-4645-bfb2-6787b4639b64" providerId="ADAL" clId="{8AD4A7C3-BD16-4A64-9DE8-951BE4EB634E}" dt="2021-06-23T20:53:55.118" v="14"/>
          <ac:spMkLst>
            <pc:docMk/>
            <pc:sldMk cId="742276354" sldId="264"/>
            <ac:spMk id="11" creationId="{B383CD38-7691-4A07-8C27-A3214F2DC362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4" creationId="{1E21BF8A-FF27-4DF4-9A2B-BBAD21D2A69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5" creationId="{C2DF0859-F727-45A7-BE08-3B25DA24440E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6" creationId="{A4DF95E5-68F9-46A4-8D27-DC7E8B0D49EF}"/>
          </ac:spMkLst>
        </pc:spChg>
        <pc:spChg chg="add del">
          <ac:chgData name="Glen Uehara (Student)" userId="3caece44-8ad9-4645-bfb2-6787b4639b64" providerId="ADAL" clId="{8AD4A7C3-BD16-4A64-9DE8-951BE4EB634E}" dt="2021-06-23T20:54:21.767" v="16"/>
          <ac:spMkLst>
            <pc:docMk/>
            <pc:sldMk cId="742276354" sldId="264"/>
            <ac:spMk id="17" creationId="{35D8E0E3-00E3-4BDB-B97B-A66A549A47B6}"/>
          </ac:spMkLst>
        </pc:spChg>
        <pc:spChg chg="add mod">
          <ac:chgData name="Glen Uehara (Student)" userId="3caece44-8ad9-4645-bfb2-6787b4639b64" providerId="ADAL" clId="{8AD4A7C3-BD16-4A64-9DE8-951BE4EB634E}" dt="2021-06-23T20:54:44.841" v="19" actId="1076"/>
          <ac:spMkLst>
            <pc:docMk/>
            <pc:sldMk cId="742276354" sldId="264"/>
            <ac:spMk id="18" creationId="{B86C142E-911E-4B43-B831-5CDC746194B1}"/>
          </ac:spMkLst>
        </pc:spChg>
        <pc:spChg chg="add del mod">
          <ac:chgData name="Glen Uehara (Student)" userId="3caece44-8ad9-4645-bfb2-6787b4639b64" providerId="ADAL" clId="{8AD4A7C3-BD16-4A64-9DE8-951BE4EB634E}" dt="2021-06-23T23:28:05.745" v="283" actId="478"/>
          <ac:spMkLst>
            <pc:docMk/>
            <pc:sldMk cId="742276354" sldId="264"/>
            <ac:spMk id="20" creationId="{6E1FA723-3284-46D5-B133-C6364CFF6371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3" creationId="{9B6D2FF9-9291-4BB8-8DD7-4870CCBAB9A0}"/>
          </ac:spMkLst>
        </pc:spChg>
        <pc:spChg chg="add del mod">
          <ac:chgData name="Glen Uehara (Student)" userId="3caece44-8ad9-4645-bfb2-6787b4639b64" providerId="ADAL" clId="{8AD4A7C3-BD16-4A64-9DE8-951BE4EB634E}" dt="2021-06-23T23:25:31.887" v="208" actId="21"/>
          <ac:spMkLst>
            <pc:docMk/>
            <pc:sldMk cId="742276354" sldId="264"/>
            <ac:spMk id="25" creationId="{A0CDD958-A14F-4029-B80C-E8AAA7852093}"/>
          </ac:spMkLst>
        </pc:spChg>
        <pc:spChg chg="add del mod">
          <ac:chgData name="Glen Uehara (Student)" userId="3caece44-8ad9-4645-bfb2-6787b4639b64" providerId="ADAL" clId="{8AD4A7C3-BD16-4A64-9DE8-951BE4EB634E}" dt="2021-06-23T23:26:36.302" v="268" actId="22"/>
          <ac:spMkLst>
            <pc:docMk/>
            <pc:sldMk cId="742276354" sldId="264"/>
            <ac:spMk id="27" creationId="{024C3E17-7D37-4FEE-B50C-7718692E1748}"/>
          </ac:spMkLst>
        </pc:spChg>
        <pc:spChg chg="add mod">
          <ac:chgData name="Glen Uehara (Student)" userId="3caece44-8ad9-4645-bfb2-6787b4639b64" providerId="ADAL" clId="{8AD4A7C3-BD16-4A64-9DE8-951BE4EB634E}" dt="2021-06-27T02:48:36.336" v="3618" actId="1076"/>
          <ac:spMkLst>
            <pc:docMk/>
            <pc:sldMk cId="742276354" sldId="264"/>
            <ac:spMk id="29" creationId="{B5DFD695-969F-46C0-AD87-1ECE6197861A}"/>
          </ac:spMkLst>
        </pc:spChg>
        <pc:spChg chg="add mod">
          <ac:chgData name="Glen Uehara (Student)" userId="3caece44-8ad9-4645-bfb2-6787b4639b64" providerId="ADAL" clId="{8AD4A7C3-BD16-4A64-9DE8-951BE4EB634E}" dt="2021-06-27T02:48:39.734" v="3619" actId="1076"/>
          <ac:spMkLst>
            <pc:docMk/>
            <pc:sldMk cId="742276354" sldId="264"/>
            <ac:spMk id="31" creationId="{047B71C2-C9FE-4F7C-9862-A7B714DEC063}"/>
          </ac:spMkLst>
        </pc:spChg>
        <pc:spChg chg="add mod">
          <ac:chgData name="Glen Uehara (Student)" userId="3caece44-8ad9-4645-bfb2-6787b4639b64" providerId="ADAL" clId="{8AD4A7C3-BD16-4A64-9DE8-951BE4EB634E}" dt="2021-06-27T02:48:57.566" v="3623" actId="1076"/>
          <ac:spMkLst>
            <pc:docMk/>
            <pc:sldMk cId="742276354" sldId="264"/>
            <ac:spMk id="33" creationId="{B316F966-E0D1-4009-BE1F-A825616C76D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4" creationId="{FC8A2660-9F2A-4262-B245-C021A910180B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5" creationId="{907702CA-AD26-431F-94AD-5826FDFCE88C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6" creationId="{C3E16946-3E60-43D7-98C1-9D753D1F520F}"/>
          </ac:spMkLst>
        </pc:spChg>
        <pc:spChg chg="add del">
          <ac:chgData name="Glen Uehara (Student)" userId="3caece44-8ad9-4645-bfb2-6787b4639b64" providerId="ADAL" clId="{8AD4A7C3-BD16-4A64-9DE8-951BE4EB634E}" dt="2021-06-23T23:30:05.844" v="302"/>
          <ac:spMkLst>
            <pc:docMk/>
            <pc:sldMk cId="742276354" sldId="264"/>
            <ac:spMk id="37" creationId="{BA64DC31-3505-4DBC-9554-DF1278E9B416}"/>
          </ac:spMkLst>
        </pc:sp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6" creationId="{B494BE14-4639-4D1A-9CA1-51CBAE1F3103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3:55.118" v="14"/>
          <ac:graphicFrameMkLst>
            <pc:docMk/>
            <pc:sldMk cId="742276354" sldId="264"/>
            <ac:graphicFrameMk id="7" creationId="{8C2A052C-D59B-4F5D-9440-2C957B1062C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2" creationId="{C09FB9B8-5ED2-4A2C-B0A8-1F2A53EF2E7C}"/>
          </ac:graphicFrameMkLst>
        </pc:graphicFrameChg>
        <pc:graphicFrameChg chg="add del">
          <ac:chgData name="Glen Uehara (Student)" userId="3caece44-8ad9-4645-bfb2-6787b4639b64" providerId="ADAL" clId="{8AD4A7C3-BD16-4A64-9DE8-951BE4EB634E}" dt="2021-06-23T20:54:21.767" v="16"/>
          <ac:graphicFrameMkLst>
            <pc:docMk/>
            <pc:sldMk cId="742276354" sldId="264"/>
            <ac:graphicFrameMk id="13" creationId="{0B6E1A9C-893A-4A00-8E58-8BD23D65E4F9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19" creationId="{92F80E09-27A3-4C93-B1BA-60D8AFB1A60F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3T23:25:31.887" v="208" actId="21"/>
          <ac:graphicFrameMkLst>
            <pc:docMk/>
            <pc:sldMk cId="742276354" sldId="264"/>
            <ac:graphicFrameMk id="21" creationId="{5C6DB101-D8CE-4204-9242-8D44A536A3DF}"/>
          </ac:graphicFrameMkLst>
        </pc:graphicFrameChg>
        <pc:picChg chg="add mod">
          <ac:chgData name="Glen Uehara (Student)" userId="3caece44-8ad9-4645-bfb2-6787b4639b64" providerId="ADAL" clId="{8AD4A7C3-BD16-4A64-9DE8-951BE4EB634E}" dt="2021-06-23T20:53:04.901" v="7"/>
          <ac:picMkLst>
            <pc:docMk/>
            <pc:sldMk cId="742276354" sldId="264"/>
            <ac:picMk id="4" creationId="{888D5E4F-B2CC-4838-98CE-AC9C87F4855F}"/>
          </ac:picMkLst>
        </pc:picChg>
        <pc:picChg chg="add mod">
          <ac:chgData name="Glen Uehara (Student)" userId="3caece44-8ad9-4645-bfb2-6787b4639b64" providerId="ADAL" clId="{8AD4A7C3-BD16-4A64-9DE8-951BE4EB634E}" dt="2021-06-27T02:48:31.870" v="3617" actId="1076"/>
          <ac:picMkLst>
            <pc:docMk/>
            <pc:sldMk cId="742276354" sldId="264"/>
            <ac:picMk id="5" creationId="{75798B0F-784E-4485-B48A-87D4D9C40D7D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3" creationId="{AF1D3CD0-E0C4-4341-AEA8-CB6693A5001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4" creationId="{CF10B6CE-E083-4683-B717-07FEB41CDF8C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5" creationId="{CB21F8A2-F522-4474-8D78-A296094BAC9F}"/>
          </ac:picMkLst>
        </pc:picChg>
        <pc:picChg chg="add del">
          <ac:chgData name="Glen Uehara (Student)" userId="3caece44-8ad9-4645-bfb2-6787b4639b64" providerId="ADAL" clId="{8AD4A7C3-BD16-4A64-9DE8-951BE4EB634E}" dt="2021-06-23T23:30:05.844" v="302"/>
          <ac:picMkLst>
            <pc:docMk/>
            <pc:sldMk cId="742276354" sldId="264"/>
            <ac:picMk id="1046" creationId="{8D4EE354-E0CB-423A-96F5-BA673E721CEC}"/>
          </ac:picMkLst>
        </pc:picChg>
      </pc:sldChg>
      <pc:sldChg chg="addSp modSp new mod ord modTransition">
        <pc:chgData name="Glen Uehara (Student)" userId="3caece44-8ad9-4645-bfb2-6787b4639b64" providerId="ADAL" clId="{8AD4A7C3-BD16-4A64-9DE8-951BE4EB634E}" dt="2021-06-29T02:47:03.403" v="6534" actId="20577"/>
        <pc:sldMkLst>
          <pc:docMk/>
          <pc:sldMk cId="138056466" sldId="26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38056466" sldId="265"/>
            <ac:spMk id="2" creationId="{D3968933-292C-4FB5-93EB-B1938DA778F0}"/>
          </ac:spMkLst>
        </pc:spChg>
        <pc:spChg chg="mod">
          <ac:chgData name="Glen Uehara (Student)" userId="3caece44-8ad9-4645-bfb2-6787b4639b64" providerId="ADAL" clId="{8AD4A7C3-BD16-4A64-9DE8-951BE4EB634E}" dt="2021-06-29T02:47:03.403" v="6534" actId="20577"/>
          <ac:spMkLst>
            <pc:docMk/>
            <pc:sldMk cId="138056466" sldId="265"/>
            <ac:spMk id="3" creationId="{8E2D43F1-A4C3-4AF5-8089-5E725514B0AE}"/>
          </ac:spMkLst>
        </pc:spChg>
        <pc:picChg chg="add mod ord">
          <ac:chgData name="Glen Uehara (Student)" userId="3caece44-8ad9-4645-bfb2-6787b4639b64" providerId="ADAL" clId="{8AD4A7C3-BD16-4A64-9DE8-951BE4EB634E}" dt="2021-06-29T02:46:47.212" v="6533" actId="1035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new mod modTransition">
        <pc:chgData name="Glen Uehara (Student)" userId="3caece44-8ad9-4645-bfb2-6787b4639b64" providerId="ADAL" clId="{8AD4A7C3-BD16-4A64-9DE8-951BE4EB634E}" dt="2021-06-27T03:32:52.729" v="6070" actId="14100"/>
        <pc:sldMkLst>
          <pc:docMk/>
          <pc:sldMk cId="2602206418" sldId="266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602206418" sldId="266"/>
            <ac:spMk id="2" creationId="{51E30144-8766-4AB4-A442-4EBFE3CB688D}"/>
          </ac:spMkLst>
        </pc:spChg>
        <pc:spChg chg="mod">
          <ac:chgData name="Glen Uehara (Student)" userId="3caece44-8ad9-4645-bfb2-6787b4639b64" providerId="ADAL" clId="{8AD4A7C3-BD16-4A64-9DE8-951BE4EB634E}" dt="2021-06-27T03:32:52.729" v="6070" actId="14100"/>
          <ac:spMkLst>
            <pc:docMk/>
            <pc:sldMk cId="2602206418" sldId="266"/>
            <ac:spMk id="3" creationId="{76F25991-B5CE-402D-ABC5-633525AD20C1}"/>
          </ac:spMkLst>
        </pc:spChg>
        <pc:spChg chg="add mod">
          <ac:chgData name="Glen Uehara (Student)" userId="3caece44-8ad9-4645-bfb2-6787b4639b64" providerId="ADAL" clId="{8AD4A7C3-BD16-4A64-9DE8-951BE4EB634E}" dt="2021-06-27T03:27:49.685" v="6058" actId="1037"/>
          <ac:spMkLst>
            <pc:docMk/>
            <pc:sldMk cId="2602206418" sldId="266"/>
            <ac:spMk id="5" creationId="{34621F7A-8F43-4361-BEB3-4F9A0F12DE58}"/>
          </ac:spMkLst>
        </pc:spChg>
        <pc:spChg chg="add mod">
          <ac:chgData name="Glen Uehara (Student)" userId="3caece44-8ad9-4645-bfb2-6787b4639b64" providerId="ADAL" clId="{8AD4A7C3-BD16-4A64-9DE8-951BE4EB634E}" dt="2021-06-24T14:49:53.923" v="774" actId="164"/>
          <ac:spMkLst>
            <pc:docMk/>
            <pc:sldMk cId="2602206418" sldId="266"/>
            <ac:spMk id="7" creationId="{3C4DA3D6-2519-499E-B298-A510054CF6A3}"/>
          </ac:spMkLst>
        </pc:spChg>
        <pc:spChg chg="mod">
          <ac:chgData name="Glen Uehara (Student)" userId="3caece44-8ad9-4645-bfb2-6787b4639b64" providerId="ADAL" clId="{8AD4A7C3-BD16-4A64-9DE8-951BE4EB634E}" dt="2021-06-24T14:50:18.176" v="779" actId="20577"/>
          <ac:spMkLst>
            <pc:docMk/>
            <pc:sldMk cId="2602206418" sldId="266"/>
            <ac:spMk id="15" creationId="{06BDB6C5-07F8-4405-A5B7-9F31126AE967}"/>
          </ac:spMkLst>
        </pc:spChg>
        <pc:spChg chg="mod">
          <ac:chgData name="Glen Uehara (Student)" userId="3caece44-8ad9-4645-bfb2-6787b4639b64" providerId="ADAL" clId="{8AD4A7C3-BD16-4A64-9DE8-951BE4EB634E}" dt="2021-06-24T14:50:30.977" v="785" actId="20577"/>
          <ac:spMkLst>
            <pc:docMk/>
            <pc:sldMk cId="2602206418" sldId="266"/>
            <ac:spMk id="18" creationId="{AB47ED90-A20B-4E88-9FED-F7B74E3F99A1}"/>
          </ac:spMkLst>
        </pc:spChg>
        <pc:spChg chg="add del mod topLvl">
          <ac:chgData name="Glen Uehara (Student)" userId="3caece44-8ad9-4645-bfb2-6787b4639b64" providerId="ADAL" clId="{8AD4A7C3-BD16-4A64-9DE8-951BE4EB634E}" dt="2021-06-24T14:50:53.818" v="795" actId="20577"/>
          <ac:spMkLst>
            <pc:docMk/>
            <pc:sldMk cId="2602206418" sldId="266"/>
            <ac:spMk id="21" creationId="{E823BD5E-7393-4EB9-B908-D4264403BB0A}"/>
          </ac:spMkLst>
        </pc:spChg>
        <pc:spChg chg="mod">
          <ac:chgData name="Glen Uehara (Student)" userId="3caece44-8ad9-4645-bfb2-6787b4639b64" providerId="ADAL" clId="{8AD4A7C3-BD16-4A64-9DE8-951BE4EB634E}" dt="2021-06-27T02:54:34.819" v="3873" actId="14100"/>
          <ac:spMkLst>
            <pc:docMk/>
            <pc:sldMk cId="2602206418" sldId="266"/>
            <ac:spMk id="24" creationId="{026283EC-E9BA-4C53-AB83-E83B7B644A91}"/>
          </ac:spMkLst>
        </pc:spChg>
        <pc:spChg chg="mod">
          <ac:chgData name="Glen Uehara (Student)" userId="3caece44-8ad9-4645-bfb2-6787b4639b64" providerId="ADAL" clId="{8AD4A7C3-BD16-4A64-9DE8-951BE4EB634E}" dt="2021-06-27T02:54:38.272" v="3874" actId="14100"/>
          <ac:spMkLst>
            <pc:docMk/>
            <pc:sldMk cId="2602206418" sldId="266"/>
            <ac:spMk id="27" creationId="{50A25190-C989-4F04-B3B7-7D393888FB42}"/>
          </ac:spMkLst>
        </pc:spChg>
        <pc:spChg chg="mod">
          <ac:chgData name="Glen Uehara (Student)" userId="3caece44-8ad9-4645-bfb2-6787b4639b64" providerId="ADAL" clId="{8AD4A7C3-BD16-4A64-9DE8-951BE4EB634E}" dt="2021-06-27T02:54:40.275" v="3875" actId="14100"/>
          <ac:spMkLst>
            <pc:docMk/>
            <pc:sldMk cId="2602206418" sldId="266"/>
            <ac:spMk id="30" creationId="{80F2E8C6-9CE5-42B4-A2C6-F95F7B2DAFC7}"/>
          </ac:spMkLst>
        </pc:spChg>
        <pc:spChg chg="mod">
          <ac:chgData name="Glen Uehara (Student)" userId="3caece44-8ad9-4645-bfb2-6787b4639b64" providerId="ADAL" clId="{8AD4A7C3-BD16-4A64-9DE8-951BE4EB634E}" dt="2021-06-24T14:52:09.152" v="811"/>
          <ac:spMkLst>
            <pc:docMk/>
            <pc:sldMk cId="2602206418" sldId="266"/>
            <ac:spMk id="33" creationId="{DC0AA34D-37F7-49B4-A9CE-5FF879F8F434}"/>
          </ac:spMkLst>
        </pc:spChg>
        <pc:spChg chg="mod">
          <ac:chgData name="Glen Uehara (Student)" userId="3caece44-8ad9-4645-bfb2-6787b4639b64" providerId="ADAL" clId="{8AD4A7C3-BD16-4A64-9DE8-951BE4EB634E}" dt="2021-06-24T14:52:22.607" v="816" actId="20577"/>
          <ac:spMkLst>
            <pc:docMk/>
            <pc:sldMk cId="2602206418" sldId="266"/>
            <ac:spMk id="36" creationId="{11A3AF0A-2051-4D95-81C9-591A05F0026A}"/>
          </ac:spMkLst>
        </pc:s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1" creationId="{2B15DC00-0ECF-4E02-951A-72CDDAD98C0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3" creationId="{219C89A7-D85B-4580-AF3E-42907360CEA5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6" creationId="{92C37E97-F1E1-4986-989E-0637A636FF2F}"/>
          </ac:grpSpMkLst>
        </pc:grpChg>
        <pc:grpChg chg="add del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19" creationId="{D5C9A6B4-7142-42E5-94A0-052ABD4B2C4C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2" creationId="{105D1FD2-82B1-49EC-92E0-8CC1CFADF36E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5" creationId="{87408705-431F-4998-A0B8-E56756891459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28" creationId="{054F30FA-550D-444C-A8C4-615FF4329C8C}"/>
          </ac:grpSpMkLst>
        </pc:grpChg>
        <pc:grpChg chg="add del mod">
          <ac:chgData name="Glen Uehara (Student)" userId="3caece44-8ad9-4645-bfb2-6787b4639b64" providerId="ADAL" clId="{8AD4A7C3-BD16-4A64-9DE8-951BE4EB634E}" dt="2021-06-24T14:52:10.459" v="812"/>
          <ac:grpSpMkLst>
            <pc:docMk/>
            <pc:sldMk cId="2602206418" sldId="266"/>
            <ac:grpSpMk id="31" creationId="{62514FE6-335C-4C5F-9837-EBDDAC9CE3B4}"/>
          </ac:grpSpMkLst>
        </pc:grpChg>
        <pc:grpChg chg="add mod">
          <ac:chgData name="Glen Uehara (Student)" userId="3caece44-8ad9-4645-bfb2-6787b4639b64" providerId="ADAL" clId="{8AD4A7C3-BD16-4A64-9DE8-951BE4EB634E}" dt="2021-06-27T03:27:42.485" v="6042" actId="1037"/>
          <ac:grpSpMkLst>
            <pc:docMk/>
            <pc:sldMk cId="2602206418" sldId="266"/>
            <ac:grpSpMk id="34" creationId="{9B98FCC3-967A-4A9A-BE2B-BB1D251287E8}"/>
          </ac:grpSpMkLst>
        </pc:grpChg>
        <pc:picChg chg="add del mod">
          <ac:chgData name="Glen Uehara (Student)" userId="3caece44-8ad9-4645-bfb2-6787b4639b64" providerId="ADAL" clId="{8AD4A7C3-BD16-4A64-9DE8-951BE4EB634E}" dt="2021-06-24T14:52:57.199" v="818" actId="478"/>
          <ac:picMkLst>
            <pc:docMk/>
            <pc:sldMk cId="2602206418" sldId="266"/>
            <ac:picMk id="6" creationId="{CD0FF606-57FD-4CA9-A7E2-DC560774F190}"/>
          </ac:picMkLst>
        </pc:picChg>
        <pc:picChg chg="add del">
          <ac:chgData name="Glen Uehara (Student)" userId="3caece44-8ad9-4645-bfb2-6787b4639b64" providerId="ADAL" clId="{8AD4A7C3-BD16-4A64-9DE8-951BE4EB634E}" dt="2021-06-24T14:50:01.721" v="776"/>
          <ac:picMkLst>
            <pc:docMk/>
            <pc:sldMk cId="2602206418" sldId="266"/>
            <ac:picMk id="4098" creationId="{D2776855-49DF-4764-A289-DF0530C38457}"/>
          </ac:picMkLst>
        </pc:picChg>
        <pc:picChg chg="add del mod">
          <ac:chgData name="Glen Uehara (Student)" userId="3caece44-8ad9-4645-bfb2-6787b4639b64" providerId="ADAL" clId="{8AD4A7C3-BD16-4A64-9DE8-951BE4EB634E}" dt="2021-06-24T16:03:28.402" v="1001" actId="478"/>
          <ac:picMkLst>
            <pc:docMk/>
            <pc:sldMk cId="2602206418" sldId="266"/>
            <ac:picMk id="4100" creationId="{AC97C7EC-5438-4819-BC62-0DEC49068275}"/>
          </ac:picMkLst>
        </pc:picChg>
        <pc:cxnChg chg="add mod ord">
          <ac:chgData name="Glen Uehara (Student)" userId="3caece44-8ad9-4645-bfb2-6787b4639b64" providerId="ADAL" clId="{8AD4A7C3-BD16-4A64-9DE8-951BE4EB634E}" dt="2021-06-24T14:49:53.923" v="774" actId="164"/>
          <ac:cxnSpMkLst>
            <pc:docMk/>
            <pc:sldMk cId="2602206418" sldId="266"/>
            <ac:cxnSpMk id="9" creationId="{3B827CFF-A822-4646-8913-6B1D677FBEB2}"/>
          </ac:cxnSpMkLst>
        </pc:cxnChg>
        <pc:cxnChg chg="mod">
          <ac:chgData name="Glen Uehara (Student)" userId="3caece44-8ad9-4645-bfb2-6787b4639b64" providerId="ADAL" clId="{8AD4A7C3-BD16-4A64-9DE8-951BE4EB634E}" dt="2021-06-24T14:50:08.114" v="777"/>
          <ac:cxnSpMkLst>
            <pc:docMk/>
            <pc:sldMk cId="2602206418" sldId="266"/>
            <ac:cxnSpMk id="14" creationId="{F9A863E5-B908-4294-9DF5-DCFAB6B3BEEA}"/>
          </ac:cxnSpMkLst>
        </pc:cxnChg>
        <pc:cxnChg chg="mod">
          <ac:chgData name="Glen Uehara (Student)" userId="3caece44-8ad9-4645-bfb2-6787b4639b64" providerId="ADAL" clId="{8AD4A7C3-BD16-4A64-9DE8-951BE4EB634E}" dt="2021-06-24T14:50:21.117" v="780"/>
          <ac:cxnSpMkLst>
            <pc:docMk/>
            <pc:sldMk cId="2602206418" sldId="266"/>
            <ac:cxnSpMk id="17" creationId="{4D3128F8-6202-4BBF-9026-F8F762D571FF}"/>
          </ac:cxnSpMkLst>
        </pc:cxnChg>
        <pc:cxnChg chg="mod topLvl">
          <ac:chgData name="Glen Uehara (Student)" userId="3caece44-8ad9-4645-bfb2-6787b4639b64" providerId="ADAL" clId="{8AD4A7C3-BD16-4A64-9DE8-951BE4EB634E}" dt="2021-06-24T14:50:51.569" v="793" actId="478"/>
          <ac:cxnSpMkLst>
            <pc:docMk/>
            <pc:sldMk cId="2602206418" sldId="266"/>
            <ac:cxnSpMk id="20" creationId="{FCF50A51-1CC3-467E-A965-DA70CA5CDFEA}"/>
          </ac:cxnSpMkLst>
        </pc:cxnChg>
        <pc:cxnChg chg="mod">
          <ac:chgData name="Glen Uehara (Student)" userId="3caece44-8ad9-4645-bfb2-6787b4639b64" providerId="ADAL" clId="{8AD4A7C3-BD16-4A64-9DE8-951BE4EB634E}" dt="2021-06-24T14:51:02.285" v="796"/>
          <ac:cxnSpMkLst>
            <pc:docMk/>
            <pc:sldMk cId="2602206418" sldId="266"/>
            <ac:cxnSpMk id="23" creationId="{57696837-0D5F-4851-B378-1C9C6E329FAA}"/>
          </ac:cxnSpMkLst>
        </pc:cxnChg>
        <pc:cxnChg chg="mod">
          <ac:chgData name="Glen Uehara (Student)" userId="3caece44-8ad9-4645-bfb2-6787b4639b64" providerId="ADAL" clId="{8AD4A7C3-BD16-4A64-9DE8-951BE4EB634E}" dt="2021-06-24T14:51:40.315" v="803"/>
          <ac:cxnSpMkLst>
            <pc:docMk/>
            <pc:sldMk cId="2602206418" sldId="266"/>
            <ac:cxnSpMk id="26" creationId="{CEDFE4F8-40B4-46A2-9498-1A796486AEB3}"/>
          </ac:cxnSpMkLst>
        </pc:cxnChg>
        <pc:cxnChg chg="mod">
          <ac:chgData name="Glen Uehara (Student)" userId="3caece44-8ad9-4645-bfb2-6787b4639b64" providerId="ADAL" clId="{8AD4A7C3-BD16-4A64-9DE8-951BE4EB634E}" dt="2021-06-24T14:51:47.595" v="805"/>
          <ac:cxnSpMkLst>
            <pc:docMk/>
            <pc:sldMk cId="2602206418" sldId="266"/>
            <ac:cxnSpMk id="29" creationId="{6129C4CF-81F6-4DF7-9FEA-F4B71A55E0CC}"/>
          </ac:cxnSpMkLst>
        </pc:cxnChg>
        <pc:cxnChg chg="mod">
          <ac:chgData name="Glen Uehara (Student)" userId="3caece44-8ad9-4645-bfb2-6787b4639b64" providerId="ADAL" clId="{8AD4A7C3-BD16-4A64-9DE8-951BE4EB634E}" dt="2021-06-24T14:52:09.152" v="811"/>
          <ac:cxnSpMkLst>
            <pc:docMk/>
            <pc:sldMk cId="2602206418" sldId="266"/>
            <ac:cxnSpMk id="32" creationId="{03BA0CB5-BEBD-4FB0-A062-3807A52BF9EE}"/>
          </ac:cxnSpMkLst>
        </pc:cxnChg>
        <pc:cxnChg chg="mod">
          <ac:chgData name="Glen Uehara (Student)" userId="3caece44-8ad9-4645-bfb2-6787b4639b64" providerId="ADAL" clId="{8AD4A7C3-BD16-4A64-9DE8-951BE4EB634E}" dt="2021-06-24T14:52:13.495" v="813"/>
          <ac:cxnSpMkLst>
            <pc:docMk/>
            <pc:sldMk cId="2602206418" sldId="266"/>
            <ac:cxnSpMk id="35" creationId="{7910C56D-2930-43A0-8BD6-6870C8778C47}"/>
          </ac:cxnSpMkLst>
        </pc:cxnChg>
      </pc:sldChg>
      <pc:sldChg chg="addSp delSp modSp new mod modTransition">
        <pc:chgData name="Glen Uehara (Student)" userId="3caece44-8ad9-4645-bfb2-6787b4639b64" providerId="ADAL" clId="{8AD4A7C3-BD16-4A64-9DE8-951BE4EB634E}" dt="2021-06-27T03:33:04.507" v="6072" actId="14100"/>
        <pc:sldMkLst>
          <pc:docMk/>
          <pc:sldMk cId="943477596" sldId="267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943477596" sldId="267"/>
            <ac:spMk id="2" creationId="{FDE0BD6C-A3AA-4997-A6CD-B6F38098D20B}"/>
          </ac:spMkLst>
        </pc:spChg>
        <pc:spChg chg="mod">
          <ac:chgData name="Glen Uehara (Student)" userId="3caece44-8ad9-4645-bfb2-6787b4639b64" providerId="ADAL" clId="{8AD4A7C3-BD16-4A64-9DE8-951BE4EB634E}" dt="2021-06-27T03:33:04.507" v="6072" actId="14100"/>
          <ac:spMkLst>
            <pc:docMk/>
            <pc:sldMk cId="943477596" sldId="267"/>
            <ac:spMk id="3" creationId="{1ED407D6-2602-4E81-876B-561A8214AFF1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6" creationId="{5101E3A4-C489-45D0-A31B-4F67FAEB3DFC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7" creationId="{3594C25A-5C22-48C1-A564-79E9CA50D297}"/>
          </ac:spMkLst>
        </pc:spChg>
        <pc:spChg chg="add del mod">
          <ac:chgData name="Glen Uehara (Student)" userId="3caece44-8ad9-4645-bfb2-6787b4639b64" providerId="ADAL" clId="{8AD4A7C3-BD16-4A64-9DE8-951BE4EB634E}" dt="2021-06-24T15:02:38.707" v="874" actId="21"/>
          <ac:spMkLst>
            <pc:docMk/>
            <pc:sldMk cId="943477596" sldId="267"/>
            <ac:spMk id="9" creationId="{C1E4318E-F0EB-41F9-AF73-36A0A164CABF}"/>
          </ac:spMkLst>
        </pc:spChg>
        <pc:spChg chg="mod">
          <ac:chgData name="Glen Uehara (Student)" userId="3caece44-8ad9-4645-bfb2-6787b4639b64" providerId="ADAL" clId="{8AD4A7C3-BD16-4A64-9DE8-951BE4EB634E}" dt="2021-06-24T14:58:27.023" v="841"/>
          <ac:spMkLst>
            <pc:docMk/>
            <pc:sldMk cId="943477596" sldId="267"/>
            <ac:spMk id="16" creationId="{D7EF9E63-C6EC-4D2C-AF39-F0CDA7453517}"/>
          </ac:spMkLst>
        </pc:spChg>
        <pc:spChg chg="mod">
          <ac:chgData name="Glen Uehara (Student)" userId="3caece44-8ad9-4645-bfb2-6787b4639b64" providerId="ADAL" clId="{8AD4A7C3-BD16-4A64-9DE8-951BE4EB634E}" dt="2021-06-24T14:58:36.944" v="843"/>
          <ac:spMkLst>
            <pc:docMk/>
            <pc:sldMk cId="943477596" sldId="267"/>
            <ac:spMk id="19" creationId="{F46F16B1-B0A7-4AEF-9CB3-8316B691486E}"/>
          </ac:spMkLst>
        </pc:spChg>
        <pc:spChg chg="add del mod">
          <ac:chgData name="Glen Uehara (Student)" userId="3caece44-8ad9-4645-bfb2-6787b4639b64" providerId="ADAL" clId="{8AD4A7C3-BD16-4A64-9DE8-951BE4EB634E}" dt="2021-06-24T14:59:12.142" v="848" actId="22"/>
          <ac:spMkLst>
            <pc:docMk/>
            <pc:sldMk cId="943477596" sldId="267"/>
            <ac:spMk id="21" creationId="{E9DE080E-3D60-4361-82B0-96D8234FD126}"/>
          </ac:spMkLst>
        </pc:spChg>
        <pc:spChg chg="add mod">
          <ac:chgData name="Glen Uehara (Student)" userId="3caece44-8ad9-4645-bfb2-6787b4639b64" providerId="ADAL" clId="{8AD4A7C3-BD16-4A64-9DE8-951BE4EB634E}" dt="2021-06-24T15:10:45.284" v="983" actId="1076"/>
          <ac:spMkLst>
            <pc:docMk/>
            <pc:sldMk cId="943477596" sldId="267"/>
            <ac:spMk id="23" creationId="{BF25E8BE-D127-406A-80F0-AE071CEF9421}"/>
          </ac:spMkLst>
        </pc:spChg>
        <pc:spChg chg="mod">
          <ac:chgData name="Glen Uehara (Student)" userId="3caece44-8ad9-4645-bfb2-6787b4639b64" providerId="ADAL" clId="{8AD4A7C3-BD16-4A64-9DE8-951BE4EB634E}" dt="2021-06-24T15:00:27.250" v="864"/>
          <ac:spMkLst>
            <pc:docMk/>
            <pc:sldMk cId="943477596" sldId="267"/>
            <ac:spMk id="27" creationId="{55BA461B-5042-4908-B4F1-800EA9CDAB71}"/>
          </ac:spMkLst>
        </pc:spChg>
        <pc:spChg chg="mod">
          <ac:chgData name="Glen Uehara (Student)" userId="3caece44-8ad9-4645-bfb2-6787b4639b64" providerId="ADAL" clId="{8AD4A7C3-BD16-4A64-9DE8-951BE4EB634E}" dt="2021-06-24T15:01:56.178" v="871"/>
          <ac:spMkLst>
            <pc:docMk/>
            <pc:sldMk cId="943477596" sldId="267"/>
            <ac:spMk id="31" creationId="{E3AFCE26-046F-4C24-9705-1D44EE57FC7E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3" creationId="{46D38AC5-FC06-4269-9D77-1BE3F4BA800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5" creationId="{73D1F160-5D42-42A2-91DA-67A123C1C0F1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7" creationId="{FBCEEDE9-98FD-421C-9D44-F27F4DCD3879}"/>
          </ac:spMkLst>
        </pc:spChg>
        <pc:spChg chg="add mod">
          <ac:chgData name="Glen Uehara (Student)" userId="3caece44-8ad9-4645-bfb2-6787b4639b64" providerId="ADAL" clId="{8AD4A7C3-BD16-4A64-9DE8-951BE4EB634E}" dt="2021-06-27T02:55:30.181" v="3922" actId="1037"/>
          <ac:spMkLst>
            <pc:docMk/>
            <pc:sldMk cId="943477596" sldId="267"/>
            <ac:spMk id="39" creationId="{6790B529-713C-4C69-AE0F-DB2BF8CF0FF9}"/>
          </ac:spMkLst>
        </pc:s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4" creationId="{C769131F-471F-4471-A1C9-04FC6A84BE77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17" creationId="{7267007C-33CA-4914-BDFE-6B976767E21E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5" creationId="{4E807B97-688E-4561-A822-D8964A5112F5}"/>
          </ac:grpSpMkLst>
        </pc:grpChg>
        <pc:grpChg chg="add mod">
          <ac:chgData name="Glen Uehara (Student)" userId="3caece44-8ad9-4645-bfb2-6787b4639b64" providerId="ADAL" clId="{8AD4A7C3-BD16-4A64-9DE8-951BE4EB634E}" dt="2021-06-27T02:55:30.181" v="3922" actId="1037"/>
          <ac:grpSpMkLst>
            <pc:docMk/>
            <pc:sldMk cId="943477596" sldId="267"/>
            <ac:grpSpMk id="29" creationId="{90701CC4-B9D0-4290-A032-569FFFE4C3C4}"/>
          </ac:grpSpMkLst>
        </pc:grp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4" creationId="{124227BD-2F91-4987-93C4-E25D82E0FC0E}"/>
          </ac:graphicFrameMkLst>
        </pc:graphicFrameChg>
        <pc:graphicFrameChg chg="add del mod">
          <ac:chgData name="Glen Uehara (Student)" userId="3caece44-8ad9-4645-bfb2-6787b4639b64" providerId="ADAL" clId="{8AD4A7C3-BD16-4A64-9DE8-951BE4EB634E}" dt="2021-06-24T15:02:38.707" v="874" actId="21"/>
          <ac:graphicFrameMkLst>
            <pc:docMk/>
            <pc:sldMk cId="943477596" sldId="267"/>
            <ac:graphicFrameMk id="5" creationId="{7CC29B15-BEFD-49BE-9838-38CB308287DD}"/>
          </ac:graphicFrameMkLst>
        </pc:graphicFrameChg>
        <pc:picChg chg="add del mod">
          <ac:chgData name="Glen Uehara (Student)" userId="3caece44-8ad9-4645-bfb2-6787b4639b64" providerId="ADAL" clId="{8AD4A7C3-BD16-4A64-9DE8-951BE4EB634E}" dt="2021-06-24T15:00:05.664" v="858" actId="478"/>
          <ac:picMkLst>
            <pc:docMk/>
            <pc:sldMk cId="943477596" sldId="267"/>
            <ac:picMk id="11" creationId="{8D9797D0-86B5-489A-88A4-979E61631AB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4" creationId="{1076161B-093C-482B-BFB3-9B5890DD25FE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6" creationId="{BB429BED-AEEF-49E8-91B2-5ECFA1E38898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78" creationId="{21B7AC64-1B6F-49C7-8E0C-AAEB132CB55A}"/>
          </ac:picMkLst>
        </pc:picChg>
        <pc:picChg chg="add mod">
          <ac:chgData name="Glen Uehara (Student)" userId="3caece44-8ad9-4645-bfb2-6787b4639b64" providerId="ADAL" clId="{8AD4A7C3-BD16-4A64-9DE8-951BE4EB634E}" dt="2021-06-27T02:55:12.928" v="3891" actId="1038"/>
          <ac:picMkLst>
            <pc:docMk/>
            <pc:sldMk cId="943477596" sldId="267"/>
            <ac:picMk id="3080" creationId="{4B2E8DA6-50E3-4533-ABF8-D670DF7DB49D}"/>
          </ac:picMkLst>
        </pc:picChg>
        <pc:cxnChg chg="mod">
          <ac:chgData name="Glen Uehara (Student)" userId="3caece44-8ad9-4645-bfb2-6787b4639b64" providerId="ADAL" clId="{8AD4A7C3-BD16-4A64-9DE8-951BE4EB634E}" dt="2021-06-24T14:58:27.023" v="841"/>
          <ac:cxnSpMkLst>
            <pc:docMk/>
            <pc:sldMk cId="943477596" sldId="267"/>
            <ac:cxnSpMk id="15" creationId="{44B3D0E5-13FD-40E9-A64F-989B9D5FC973}"/>
          </ac:cxnSpMkLst>
        </pc:cxnChg>
        <pc:cxnChg chg="mod">
          <ac:chgData name="Glen Uehara (Student)" userId="3caece44-8ad9-4645-bfb2-6787b4639b64" providerId="ADAL" clId="{8AD4A7C3-BD16-4A64-9DE8-951BE4EB634E}" dt="2021-06-24T14:58:36.944" v="843"/>
          <ac:cxnSpMkLst>
            <pc:docMk/>
            <pc:sldMk cId="943477596" sldId="267"/>
            <ac:cxnSpMk id="18" creationId="{7C082FAD-D74F-475E-AE1C-061A4E015DC8}"/>
          </ac:cxnSpMkLst>
        </pc:cxnChg>
        <pc:cxnChg chg="mod">
          <ac:chgData name="Glen Uehara (Student)" userId="3caece44-8ad9-4645-bfb2-6787b4639b64" providerId="ADAL" clId="{8AD4A7C3-BD16-4A64-9DE8-951BE4EB634E}" dt="2021-06-24T15:00:27.250" v="864"/>
          <ac:cxnSpMkLst>
            <pc:docMk/>
            <pc:sldMk cId="943477596" sldId="267"/>
            <ac:cxnSpMk id="26" creationId="{2894465D-30B1-4B08-9F21-B73D569247EF}"/>
          </ac:cxnSpMkLst>
        </pc:cxnChg>
        <pc:cxnChg chg="mod">
          <ac:chgData name="Glen Uehara (Student)" userId="3caece44-8ad9-4645-bfb2-6787b4639b64" providerId="ADAL" clId="{8AD4A7C3-BD16-4A64-9DE8-951BE4EB634E}" dt="2021-06-24T15:01:56.178" v="871"/>
          <ac:cxnSpMkLst>
            <pc:docMk/>
            <pc:sldMk cId="943477596" sldId="267"/>
            <ac:cxnSpMk id="30" creationId="{540E6E55-9756-4604-86E2-4E57061EF745}"/>
          </ac:cxnSpMkLst>
        </pc:cxnChg>
      </pc:sldChg>
      <pc:sldChg chg="modSp new del mod ord modTransition">
        <pc:chgData name="Glen Uehara (Student)" userId="3caece44-8ad9-4645-bfb2-6787b4639b64" providerId="ADAL" clId="{8AD4A7C3-BD16-4A64-9DE8-951BE4EB634E}" dt="2021-06-27T03:23:06.978" v="5866" actId="47"/>
        <pc:sldMkLst>
          <pc:docMk/>
          <pc:sldMk cId="3366442592" sldId="268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2" creationId="{BF3BDED0-1E8B-4181-837E-CE2BB7F84B8B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366442592" sldId="268"/>
            <ac:spMk id="3" creationId="{5837FC2F-97C6-42CF-AC5C-8AEDB68B1BD6}"/>
          </ac:spMkLst>
        </pc:spChg>
      </pc:sldChg>
      <pc:sldChg chg="addSp modSp new mod modTransition modShow">
        <pc:chgData name="Glen Uehara (Student)" userId="3caece44-8ad9-4645-bfb2-6787b4639b64" providerId="ADAL" clId="{8AD4A7C3-BD16-4A64-9DE8-951BE4EB634E}" dt="2021-06-29T02:57:53.695" v="7355" actId="729"/>
        <pc:sldMkLst>
          <pc:docMk/>
          <pc:sldMk cId="3904935711" sldId="269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904935711" sldId="269"/>
            <ac:spMk id="3" creationId="{7091AB4B-500A-40E0-8192-ACBF0C494293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6" creationId="{7D014C1F-0B36-40F4-BD78-AB2AEE166822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7" creationId="{54EBD81C-7CD1-49A0-A502-1B94C2E0E285}"/>
          </ac:spMkLst>
        </pc:spChg>
        <pc:spChg chg="add mod">
          <ac:chgData name="Glen Uehara (Student)" userId="3caece44-8ad9-4645-bfb2-6787b4639b64" providerId="ADAL" clId="{8AD4A7C3-BD16-4A64-9DE8-951BE4EB634E}" dt="2021-06-24T15:02:42.403" v="875"/>
          <ac:spMkLst>
            <pc:docMk/>
            <pc:sldMk cId="3904935711" sldId="269"/>
            <ac:spMk id="8" creationId="{5B1251D1-2264-46E3-8207-5D93362032D4}"/>
          </ac:spMkLst>
        </pc:sp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4" creationId="{248DC37F-11C4-4178-852C-7E3E79065BAA}"/>
          </ac:graphicFrameMkLst>
        </pc:graphicFrameChg>
        <pc:graphicFrameChg chg="add mod">
          <ac:chgData name="Glen Uehara (Student)" userId="3caece44-8ad9-4645-bfb2-6787b4639b64" providerId="ADAL" clId="{8AD4A7C3-BD16-4A64-9DE8-951BE4EB634E}" dt="2021-06-24T15:02:42.403" v="875"/>
          <ac:graphicFrameMkLst>
            <pc:docMk/>
            <pc:sldMk cId="3904935711" sldId="269"/>
            <ac:graphicFrameMk id="5" creationId="{0B242300-3D6B-45FA-8D1C-2DD199D18B1E}"/>
          </ac:graphicFrameMkLst>
        </pc:graphicFrameChg>
      </pc:sldChg>
      <pc:sldChg chg="addSp delSp modSp new mod modTransition">
        <pc:chgData name="Glen Uehara (Student)" userId="3caece44-8ad9-4645-bfb2-6787b4639b64" providerId="ADAL" clId="{8AD4A7C3-BD16-4A64-9DE8-951BE4EB634E}" dt="2021-06-29T02:43:58.121" v="6449" actId="1076"/>
        <pc:sldMkLst>
          <pc:docMk/>
          <pc:sldMk cId="4095871921" sldId="270"/>
        </pc:sldMkLst>
        <pc:spChg chg="mod">
          <ac:chgData name="Glen Uehara (Student)" userId="3caece44-8ad9-4645-bfb2-6787b4639b64" providerId="ADAL" clId="{8AD4A7C3-BD16-4A64-9DE8-951BE4EB634E}" dt="2021-06-29T02:38:32.260" v="6397" actId="20577"/>
          <ac:spMkLst>
            <pc:docMk/>
            <pc:sldMk cId="4095871921" sldId="270"/>
            <ac:spMk id="2" creationId="{9FD5E8F9-C592-4BBA-ACC3-F7B8506CED96}"/>
          </ac:spMkLst>
        </pc:spChg>
        <pc:spChg chg="del mod">
          <ac:chgData name="Glen Uehara (Student)" userId="3caece44-8ad9-4645-bfb2-6787b4639b64" providerId="ADAL" clId="{8AD4A7C3-BD16-4A64-9DE8-951BE4EB634E}" dt="2021-06-29T02:42:12.203" v="6432" actId="478"/>
          <ac:spMkLst>
            <pc:docMk/>
            <pc:sldMk cId="4095871921" sldId="270"/>
            <ac:spMk id="3" creationId="{C7F5F0BA-F1BE-46C0-BC92-2C0BC20E8913}"/>
          </ac:spMkLst>
        </pc:spChg>
        <pc:spChg chg="add mod">
          <ac:chgData name="Glen Uehara (Student)" userId="3caece44-8ad9-4645-bfb2-6787b4639b64" providerId="ADAL" clId="{8AD4A7C3-BD16-4A64-9DE8-951BE4EB634E}" dt="2021-06-29T02:43:58.121" v="6449" actId="1076"/>
          <ac:spMkLst>
            <pc:docMk/>
            <pc:sldMk cId="4095871921" sldId="270"/>
            <ac:spMk id="7" creationId="{45D3EABF-F45C-4E68-9202-70411CEBEE22}"/>
          </ac:spMkLst>
        </pc:spChg>
        <pc:spChg chg="add del">
          <ac:chgData name="Glen Uehara (Student)" userId="3caece44-8ad9-4645-bfb2-6787b4639b64" providerId="ADAL" clId="{8AD4A7C3-BD16-4A64-9DE8-951BE4EB634E}" dt="2021-06-29T02:31:45.588" v="6228" actId="22"/>
          <ac:spMkLst>
            <pc:docMk/>
            <pc:sldMk cId="4095871921" sldId="270"/>
            <ac:spMk id="8" creationId="{91BA53F5-F65A-4167-AFB4-04755195DD3E}"/>
          </ac:spMkLst>
        </pc:spChg>
        <pc:spChg chg="add del">
          <ac:chgData name="Glen Uehara (Student)" userId="3caece44-8ad9-4645-bfb2-6787b4639b64" providerId="ADAL" clId="{8AD4A7C3-BD16-4A64-9DE8-951BE4EB634E}" dt="2021-06-29T02:39:13.506" v="6413" actId="22"/>
          <ac:spMkLst>
            <pc:docMk/>
            <pc:sldMk cId="4095871921" sldId="270"/>
            <ac:spMk id="9" creationId="{537EE039-C6AE-401B-805D-D0AF5FFEBB89}"/>
          </ac:spMkLst>
        </pc:spChg>
        <pc:spChg chg="add del">
          <ac:chgData name="Glen Uehara (Student)" userId="3caece44-8ad9-4645-bfb2-6787b4639b64" providerId="ADAL" clId="{8AD4A7C3-BD16-4A64-9DE8-951BE4EB634E}" dt="2021-06-29T02:41:29.331" v="6424" actId="22"/>
          <ac:spMkLst>
            <pc:docMk/>
            <pc:sldMk cId="4095871921" sldId="270"/>
            <ac:spMk id="13" creationId="{3B11776E-82B3-4780-B107-60D29537A350}"/>
          </ac:spMkLst>
        </pc:spChg>
        <pc:spChg chg="add del mod">
          <ac:chgData name="Glen Uehara (Student)" userId="3caece44-8ad9-4645-bfb2-6787b4639b64" providerId="ADAL" clId="{8AD4A7C3-BD16-4A64-9DE8-951BE4EB634E}" dt="2021-06-29T02:43:52.355" v="6448" actId="478"/>
          <ac:spMkLst>
            <pc:docMk/>
            <pc:sldMk cId="4095871921" sldId="270"/>
            <ac:spMk id="14" creationId="{3BF4D72F-3BB7-4CBF-8D09-7A4BD77EA08E}"/>
          </ac:spMkLst>
        </pc:spChg>
        <pc:spChg chg="add del">
          <ac:chgData name="Glen Uehara (Student)" userId="3caece44-8ad9-4645-bfb2-6787b4639b64" providerId="ADAL" clId="{8AD4A7C3-BD16-4A64-9DE8-951BE4EB634E}" dt="2021-06-29T02:41:49.593" v="6431" actId="22"/>
          <ac:spMkLst>
            <pc:docMk/>
            <pc:sldMk cId="4095871921" sldId="270"/>
            <ac:spMk id="16" creationId="{246CBEFE-CC43-4935-B313-28045AD504FA}"/>
          </ac:spMkLst>
        </pc:spChg>
        <pc:spChg chg="add del mod">
          <ac:chgData name="Glen Uehara (Student)" userId="3caece44-8ad9-4645-bfb2-6787b4639b64" providerId="ADAL" clId="{8AD4A7C3-BD16-4A64-9DE8-951BE4EB634E}" dt="2021-06-29T02:42:18.581" v="6433" actId="478"/>
          <ac:spMkLst>
            <pc:docMk/>
            <pc:sldMk cId="4095871921" sldId="270"/>
            <ac:spMk id="18" creationId="{8C02D093-66EE-4CDF-94E6-13F7FACBA9F3}"/>
          </ac:spMkLst>
        </pc:spChg>
        <pc:spChg chg="add mod">
          <ac:chgData name="Glen Uehara (Student)" userId="3caece44-8ad9-4645-bfb2-6787b4639b64" providerId="ADAL" clId="{8AD4A7C3-BD16-4A64-9DE8-951BE4EB634E}" dt="2021-06-29T02:43:35.440" v="6447" actId="1076"/>
          <ac:spMkLst>
            <pc:docMk/>
            <pc:sldMk cId="4095871921" sldId="270"/>
            <ac:spMk id="25" creationId="{736431BD-1639-4683-8937-E35BBAF168BC}"/>
          </ac:spMkLst>
        </pc:spChg>
        <pc:picChg chg="add del mod ord">
          <ac:chgData name="Glen Uehara (Student)" userId="3caece44-8ad9-4645-bfb2-6787b4639b64" providerId="ADAL" clId="{8AD4A7C3-BD16-4A64-9DE8-951BE4EB634E}" dt="2021-06-29T02:39:12.046" v="6411" actId="478"/>
          <ac:picMkLst>
            <pc:docMk/>
            <pc:sldMk cId="4095871921" sldId="270"/>
            <ac:picMk id="5" creationId="{DA24C3FC-FCBF-4529-9263-7C58EB965F4D}"/>
          </ac:picMkLst>
        </pc:picChg>
        <pc:picChg chg="add mod">
          <ac:chgData name="Glen Uehara (Student)" userId="3caece44-8ad9-4645-bfb2-6787b4639b64" providerId="ADAL" clId="{8AD4A7C3-BD16-4A64-9DE8-951BE4EB634E}" dt="2021-06-29T02:42:28.289" v="6435" actId="1076"/>
          <ac:picMkLst>
            <pc:docMk/>
            <pc:sldMk cId="4095871921" sldId="270"/>
            <ac:picMk id="11" creationId="{C2D500FB-4CB6-442F-B72A-F6565636D788}"/>
          </ac:picMkLst>
        </pc:picChg>
        <pc:picChg chg="add mod">
          <ac:chgData name="Glen Uehara (Student)" userId="3caece44-8ad9-4645-bfb2-6787b4639b64" providerId="ADAL" clId="{8AD4A7C3-BD16-4A64-9DE8-951BE4EB634E}" dt="2021-06-29T02:42:32.936" v="6437" actId="1076"/>
          <ac:picMkLst>
            <pc:docMk/>
            <pc:sldMk cId="4095871921" sldId="270"/>
            <ac:picMk id="20" creationId="{C72CB850-C394-498A-9691-4CA1C9BDC398}"/>
          </ac:picMkLst>
        </pc:picChg>
        <pc:picChg chg="add mod">
          <ac:chgData name="Glen Uehara (Student)" userId="3caece44-8ad9-4645-bfb2-6787b4639b64" providerId="ADAL" clId="{8AD4A7C3-BD16-4A64-9DE8-951BE4EB634E}" dt="2021-06-29T02:42:52.475" v="6439" actId="1076"/>
          <ac:picMkLst>
            <pc:docMk/>
            <pc:sldMk cId="4095871921" sldId="270"/>
            <ac:picMk id="22" creationId="{2DDC85A3-113F-43C2-AC28-0596DCABC387}"/>
          </ac:picMkLst>
        </pc:picChg>
        <pc:picChg chg="add mod">
          <ac:chgData name="Glen Uehara (Student)" userId="3caece44-8ad9-4645-bfb2-6787b4639b64" providerId="ADAL" clId="{8AD4A7C3-BD16-4A64-9DE8-951BE4EB634E}" dt="2021-06-29T02:43:11.525" v="6441" actId="1076"/>
          <ac:picMkLst>
            <pc:docMk/>
            <pc:sldMk cId="4095871921" sldId="270"/>
            <ac:picMk id="24" creationId="{7AD60243-BE19-442F-A18D-566046D318A4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30:07.839" v="6225" actId="6549"/>
        <pc:sldMkLst>
          <pc:docMk/>
          <pc:sldMk cId="1179718419" sldId="271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179718419" sldId="271"/>
            <ac:spMk id="2" creationId="{B41280D3-B14B-4F89-A901-490F695EFA74}"/>
          </ac:spMkLst>
        </pc:spChg>
        <pc:spChg chg="mod">
          <ac:chgData name="Glen Uehara (Student)" userId="3caece44-8ad9-4645-bfb2-6787b4639b64" providerId="ADAL" clId="{8AD4A7C3-BD16-4A64-9DE8-951BE4EB634E}" dt="2021-06-29T02:30:07.839" v="6225" actId="6549"/>
          <ac:spMkLst>
            <pc:docMk/>
            <pc:sldMk cId="1179718419" sldId="271"/>
            <ac:spMk id="3" creationId="{3346B372-9FEC-4396-AFBD-DF93A622AECB}"/>
          </ac:spMkLst>
        </pc:spChg>
        <pc:spChg chg="add mod">
          <ac:chgData name="Glen Uehara (Student)" userId="3caece44-8ad9-4645-bfb2-6787b4639b64" providerId="ADAL" clId="{8AD4A7C3-BD16-4A64-9DE8-951BE4EB634E}" dt="2021-06-24T16:23:22.247" v="1613" actId="14100"/>
          <ac:spMkLst>
            <pc:docMk/>
            <pc:sldMk cId="1179718419" sldId="271"/>
            <ac:spMk id="6" creationId="{3737A8C2-E302-4343-B9B3-543A326A454C}"/>
          </ac:spMkLst>
        </pc:spChg>
        <pc:picChg chg="add mod">
          <ac:chgData name="Glen Uehara (Student)" userId="3caece44-8ad9-4645-bfb2-6787b4639b64" providerId="ADAL" clId="{8AD4A7C3-BD16-4A64-9DE8-951BE4EB634E}" dt="2021-06-27T03:33:49.564" v="6082" actId="14100"/>
          <ac:picMkLst>
            <pc:docMk/>
            <pc:sldMk cId="1179718419" sldId="271"/>
            <ac:picMk id="6146" creationId="{25D82EEA-B3C7-43F1-8F94-1B162107A3EF}"/>
          </ac:picMkLst>
        </pc:picChg>
      </pc:sldChg>
      <pc:sldChg chg="addSp modSp new mod modTransition">
        <pc:chgData name="Glen Uehara (Student)" userId="3caece44-8ad9-4645-bfb2-6787b4639b64" providerId="ADAL" clId="{8AD4A7C3-BD16-4A64-9DE8-951BE4EB634E}" dt="2021-06-29T02:49:33.268" v="6690" actId="20577"/>
        <pc:sldMkLst>
          <pc:docMk/>
          <pc:sldMk cId="3603549181" sldId="272"/>
        </pc:sldMkLst>
        <pc:spChg chg="mod">
          <ac:chgData name="Glen Uehara (Student)" userId="3caece44-8ad9-4645-bfb2-6787b4639b64" providerId="ADAL" clId="{8AD4A7C3-BD16-4A64-9DE8-951BE4EB634E}" dt="2021-06-29T02:49:24.284" v="6689" actId="20577"/>
          <ac:spMkLst>
            <pc:docMk/>
            <pc:sldMk cId="3603549181" sldId="272"/>
            <ac:spMk id="2" creationId="{B1C3A9F6-BF45-4632-9FAA-13E2F99D9766}"/>
          </ac:spMkLst>
        </pc:spChg>
        <pc:spChg chg="mod">
          <ac:chgData name="Glen Uehara (Student)" userId="3caece44-8ad9-4645-bfb2-6787b4639b64" providerId="ADAL" clId="{8AD4A7C3-BD16-4A64-9DE8-951BE4EB634E}" dt="2021-06-29T02:49:33.268" v="6690" actId="20577"/>
          <ac:spMkLst>
            <pc:docMk/>
            <pc:sldMk cId="3603549181" sldId="272"/>
            <ac:spMk id="3" creationId="{36A546FF-A114-4AF0-80FA-3506C2A54928}"/>
          </ac:spMkLst>
        </pc:spChg>
        <pc:picChg chg="add mod ord">
          <ac:chgData name="Glen Uehara (Student)" userId="3caece44-8ad9-4645-bfb2-6787b4639b64" providerId="ADAL" clId="{8AD4A7C3-BD16-4A64-9DE8-951BE4EB634E}" dt="2021-06-27T03:35:59.547" v="6106" actId="1076"/>
          <ac:picMkLst>
            <pc:docMk/>
            <pc:sldMk cId="3603549181" sldId="272"/>
            <ac:picMk id="4" creationId="{14F86A17-0F1B-43C1-AD03-F75B567B62FC}"/>
          </ac:picMkLst>
        </pc:picChg>
      </pc:sldChg>
      <pc:sldChg chg="modSp new mod modTransition">
        <pc:chgData name="Glen Uehara (Student)" userId="3caece44-8ad9-4645-bfb2-6787b4639b64" providerId="ADAL" clId="{8AD4A7C3-BD16-4A64-9DE8-951BE4EB634E}" dt="2021-06-29T02:50:39.502" v="6767" actId="20577"/>
        <pc:sldMkLst>
          <pc:docMk/>
          <pc:sldMk cId="1285477359" sldId="273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1285477359" sldId="273"/>
            <ac:spMk id="2" creationId="{FF541FA0-703E-4957-A236-CFAC589D03BC}"/>
          </ac:spMkLst>
        </pc:spChg>
        <pc:spChg chg="mod">
          <ac:chgData name="Glen Uehara (Student)" userId="3caece44-8ad9-4645-bfb2-6787b4639b64" providerId="ADAL" clId="{8AD4A7C3-BD16-4A64-9DE8-951BE4EB634E}" dt="2021-06-29T02:50:39.502" v="6767" actId="20577"/>
          <ac:spMkLst>
            <pc:docMk/>
            <pc:sldMk cId="1285477359" sldId="273"/>
            <ac:spMk id="3" creationId="{45193E16-63BC-49F7-9999-7E7EC7414E94}"/>
          </ac:spMkLst>
        </pc:spChg>
      </pc:sldChg>
      <pc:sldChg chg="addSp modSp new mod modTransition">
        <pc:chgData name="Glen Uehara (Student)" userId="3caece44-8ad9-4645-bfb2-6787b4639b64" providerId="ADAL" clId="{8AD4A7C3-BD16-4A64-9DE8-951BE4EB634E}" dt="2021-06-27T03:34:52.790" v="6096" actId="404"/>
        <pc:sldMkLst>
          <pc:docMk/>
          <pc:sldMk cId="3090847102" sldId="274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3090847102" sldId="274"/>
            <ac:spMk id="2" creationId="{0C3D4ECF-C5D7-4EB7-AB8D-2F8D1A3448A3}"/>
          </ac:spMkLst>
        </pc:spChg>
        <pc:spChg chg="mod">
          <ac:chgData name="Glen Uehara (Student)" userId="3caece44-8ad9-4645-bfb2-6787b4639b64" providerId="ADAL" clId="{8AD4A7C3-BD16-4A64-9DE8-951BE4EB634E}" dt="2021-06-27T03:34:52.790" v="6096" actId="404"/>
          <ac:spMkLst>
            <pc:docMk/>
            <pc:sldMk cId="3090847102" sldId="274"/>
            <ac:spMk id="3" creationId="{B340412D-5825-4BB5-B56D-50C894EF3A8E}"/>
          </ac:spMkLst>
        </pc:spChg>
        <pc:graphicFrameChg chg="add mod modGraphic">
          <ac:chgData name="Glen Uehara (Student)" userId="3caece44-8ad9-4645-bfb2-6787b4639b64" providerId="ADAL" clId="{8AD4A7C3-BD16-4A64-9DE8-951BE4EB634E}" dt="2021-06-27T03:11:11.211" v="4565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 new mod modTransition modShow">
        <pc:chgData name="Glen Uehara (Student)" userId="3caece44-8ad9-4645-bfb2-6787b4639b64" providerId="ADAL" clId="{8AD4A7C3-BD16-4A64-9DE8-951BE4EB634E}" dt="2021-06-29T02:57:47.963" v="7352" actId="729"/>
        <pc:sldMkLst>
          <pc:docMk/>
          <pc:sldMk cId="2085538642" sldId="275"/>
        </pc:sldMkLst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8AD4A7C3-BD16-4A64-9DE8-951BE4EB634E}" dt="2021-06-27T02:37:29.413" v="3361"/>
          <ac:spMkLst>
            <pc:docMk/>
            <pc:sldMk cId="2085538642" sldId="275"/>
            <ac:spMk id="3" creationId="{02963372-9DAD-4040-A0C4-5824EC1130B0}"/>
          </ac:spMkLst>
        </pc:spChg>
      </pc:sldChg>
      <pc:sldChg chg="new del">
        <pc:chgData name="Glen Uehara (Student)" userId="3caece44-8ad9-4645-bfb2-6787b4639b64" providerId="ADAL" clId="{8AD4A7C3-BD16-4A64-9DE8-951BE4EB634E}" dt="2021-06-25T13:40:51.155" v="3357" actId="47"/>
        <pc:sldMkLst>
          <pc:docMk/>
          <pc:sldMk cId="1587452801" sldId="276"/>
        </pc:sldMkLst>
      </pc:sldChg>
      <pc:sldChg chg="addSp delSp modSp new mod modTransition modShow">
        <pc:chgData name="Glen Uehara (Student)" userId="3caece44-8ad9-4645-bfb2-6787b4639b64" providerId="ADAL" clId="{8AD4A7C3-BD16-4A64-9DE8-951BE4EB634E}" dt="2021-06-29T02:57:51.985" v="7354" actId="729"/>
        <pc:sldMkLst>
          <pc:docMk/>
          <pc:sldMk cId="393061282" sldId="277"/>
        </pc:sldMkLst>
        <pc:spChg chg="add del">
          <ac:chgData name="Glen Uehara (Student)" userId="3caece44-8ad9-4645-bfb2-6787b4639b64" providerId="ADAL" clId="{8AD4A7C3-BD16-4A64-9DE8-951BE4EB634E}" dt="2021-06-25T13:51:58.714" v="3359"/>
          <ac:spMkLst>
            <pc:docMk/>
            <pc:sldMk cId="393061282" sldId="277"/>
            <ac:spMk id="4" creationId="{288389F8-EACD-46BB-9F6B-92CC4D174FE0}"/>
          </ac:spMkLst>
        </pc:spChg>
        <pc:picChg chg="add mod">
          <ac:chgData name="Glen Uehara (Student)" userId="3caece44-8ad9-4645-bfb2-6787b4639b64" providerId="ADAL" clId="{8AD4A7C3-BD16-4A64-9DE8-951BE4EB634E}" dt="2021-06-25T13:52:42.540" v="3360"/>
          <ac:picMkLst>
            <pc:docMk/>
            <pc:sldMk cId="393061282" sldId="277"/>
            <ac:picMk id="6" creationId="{C9F77B85-E1F1-455C-BB20-27BBFD6B7CD5}"/>
          </ac:picMkLst>
        </pc:picChg>
      </pc:sldChg>
      <pc:sldChg chg="modSp add mod ord modShow">
        <pc:chgData name="Glen Uehara (Student)" userId="3caece44-8ad9-4645-bfb2-6787b4639b64" providerId="ADAL" clId="{8AD4A7C3-BD16-4A64-9DE8-951BE4EB634E}" dt="2021-06-29T02:57:50.174" v="7353" actId="729"/>
        <pc:sldMkLst>
          <pc:docMk/>
          <pc:sldMk cId="2351721120" sldId="283"/>
        </pc:sldMkLst>
        <pc:spChg chg="mod">
          <ac:chgData name="Glen Uehara (Student)" userId="3caece44-8ad9-4645-bfb2-6787b4639b64" providerId="ADAL" clId="{8AD4A7C3-BD16-4A64-9DE8-951BE4EB634E}" dt="2021-06-27T02:44:14.366" v="3530" actId="20577"/>
          <ac:spMkLst>
            <pc:docMk/>
            <pc:sldMk cId="2351721120" sldId="283"/>
            <ac:spMk id="19" creationId="{00000000-0000-0000-0000-000000000000}"/>
          </ac:spMkLst>
        </pc:spChg>
        <pc:graphicFrameChg chg="modGraphic">
          <ac:chgData name="Glen Uehara (Student)" userId="3caece44-8ad9-4645-bfb2-6787b4639b64" providerId="ADAL" clId="{8AD4A7C3-BD16-4A64-9DE8-951BE4EB634E}" dt="2021-06-27T02:43:46.879" v="3491" actId="20577"/>
          <ac:graphicFrameMkLst>
            <pc:docMk/>
            <pc:sldMk cId="2351721120" sldId="283"/>
            <ac:graphicFrameMk id="17" creationId="{00000000-0000-0000-0000-000000000000}"/>
          </ac:graphicFrameMkLst>
        </pc:graphicFrameChg>
        <pc:graphicFrameChg chg="modGraphic">
          <ac:chgData name="Glen Uehara (Student)" userId="3caece44-8ad9-4645-bfb2-6787b4639b64" providerId="ADAL" clId="{8AD4A7C3-BD16-4A64-9DE8-951BE4EB634E}" dt="2021-06-27T02:43:52.575" v="3493" actId="2164"/>
          <ac:graphicFrameMkLst>
            <pc:docMk/>
            <pc:sldMk cId="2351721120" sldId="283"/>
            <ac:graphicFrameMk id="18" creationId="{00000000-0000-0000-0000-000000000000}"/>
          </ac:graphicFrameMkLst>
        </pc:graphicFrameChg>
      </pc:sldChg>
      <pc:sldChg chg="addSp modSp new mod">
        <pc:chgData name="Glen Uehara (Student)" userId="3caece44-8ad9-4645-bfb2-6787b4639b64" providerId="ADAL" clId="{8AD4A7C3-BD16-4A64-9DE8-951BE4EB634E}" dt="2021-06-27T03:35:01.825" v="6098" actId="27636"/>
        <pc:sldMkLst>
          <pc:docMk/>
          <pc:sldMk cId="2567487677" sldId="284"/>
        </pc:sldMkLst>
        <pc:spChg chg="mod">
          <ac:chgData name="Glen Uehara (Student)" userId="3caece44-8ad9-4645-bfb2-6787b4639b64" providerId="ADAL" clId="{8AD4A7C3-BD16-4A64-9DE8-951BE4EB634E}" dt="2021-06-27T03:11:36.100" v="4607" actId="20577"/>
          <ac:spMkLst>
            <pc:docMk/>
            <pc:sldMk cId="2567487677" sldId="284"/>
            <ac:spMk id="2" creationId="{80CBEB23-CF7D-4C73-A388-9D1BBD0E9B7B}"/>
          </ac:spMkLst>
        </pc:spChg>
        <pc:spChg chg="mod">
          <ac:chgData name="Glen Uehara (Student)" userId="3caece44-8ad9-4645-bfb2-6787b4639b64" providerId="ADAL" clId="{8AD4A7C3-BD16-4A64-9DE8-951BE4EB634E}" dt="2021-06-27T03:35:01.825" v="6098" actId="27636"/>
          <ac:spMkLst>
            <pc:docMk/>
            <pc:sldMk cId="2567487677" sldId="284"/>
            <ac:spMk id="3" creationId="{708F824D-B5F4-42E4-AB3F-8F47ABDDDC54}"/>
          </ac:spMkLst>
        </pc:spChg>
        <pc:spChg chg="add mod">
          <ac:chgData name="Glen Uehara (Student)" userId="3caece44-8ad9-4645-bfb2-6787b4639b64" providerId="ADAL" clId="{8AD4A7C3-BD16-4A64-9DE8-951BE4EB634E}" dt="2021-06-27T03:24:58.912" v="5988" actId="1076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new mod">
        <pc:chgData name="Glen Uehara (Student)" userId="3caece44-8ad9-4645-bfb2-6787b4639b64" providerId="ADAL" clId="{8AD4A7C3-BD16-4A64-9DE8-951BE4EB634E}" dt="2021-06-29T02:57:11.274" v="7341" actId="6549"/>
        <pc:sldMkLst>
          <pc:docMk/>
          <pc:sldMk cId="2549293571" sldId="285"/>
        </pc:sldMkLst>
        <pc:spChg chg="mod">
          <ac:chgData name="Glen Uehara (Student)" userId="3caece44-8ad9-4645-bfb2-6787b4639b64" providerId="ADAL" clId="{8AD4A7C3-BD16-4A64-9DE8-951BE4EB634E}" dt="2021-06-27T03:18:56.413" v="5452" actId="20577"/>
          <ac:spMkLst>
            <pc:docMk/>
            <pc:sldMk cId="2549293571" sldId="285"/>
            <ac:spMk id="2" creationId="{8C7FC63F-DF7D-4DA7-B4DE-2BE06D06337D}"/>
          </ac:spMkLst>
        </pc:spChg>
        <pc:spChg chg="mod">
          <ac:chgData name="Glen Uehara (Student)" userId="3caece44-8ad9-4645-bfb2-6787b4639b64" providerId="ADAL" clId="{8AD4A7C3-BD16-4A64-9DE8-951BE4EB634E}" dt="2021-06-29T02:57:11.274" v="7341" actId="6549"/>
          <ac:spMkLst>
            <pc:docMk/>
            <pc:sldMk cId="2549293571" sldId="285"/>
            <ac:spMk id="3" creationId="{2CBED4C1-D6C7-4167-BDBA-EDB177B9AD76}"/>
          </ac:spMkLst>
        </pc:spChg>
        <pc:spChg chg="add mod">
          <ac:chgData name="Glen Uehara (Student)" userId="3caece44-8ad9-4645-bfb2-6787b4639b64" providerId="ADAL" clId="{8AD4A7C3-BD16-4A64-9DE8-951BE4EB634E}" dt="2021-06-27T03:35:31.343" v="6103" actId="1076"/>
          <ac:spMkLst>
            <pc:docMk/>
            <pc:sldMk cId="2549293571" sldId="285"/>
            <ac:spMk id="6" creationId="{E68F88B7-9AD1-4D00-9E6A-5528F9035F21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54:11.612" v="7247" actId="20577"/>
        <pc:sldMkLst>
          <pc:docMk/>
          <pc:sldMk cId="827804611" sldId="286"/>
        </pc:sldMkLst>
        <pc:spChg chg="mod">
          <ac:chgData name="Glen Uehara (Student)" userId="3caece44-8ad9-4645-bfb2-6787b4639b64" providerId="ADAL" clId="{8AD4A7C3-BD16-4A64-9DE8-951BE4EB634E}" dt="2021-06-29T02:51:33.125" v="6800" actId="20577"/>
          <ac:spMkLst>
            <pc:docMk/>
            <pc:sldMk cId="827804611" sldId="286"/>
            <ac:spMk id="2" creationId="{6001C44D-441A-4A34-9375-6B438CFC22B6}"/>
          </ac:spMkLst>
        </pc:spChg>
        <pc:spChg chg="mod">
          <ac:chgData name="Glen Uehara (Student)" userId="3caece44-8ad9-4645-bfb2-6787b4639b64" providerId="ADAL" clId="{8AD4A7C3-BD16-4A64-9DE8-951BE4EB634E}" dt="2021-06-29T02:54:11.612" v="7247" actId="20577"/>
          <ac:spMkLst>
            <pc:docMk/>
            <pc:sldMk cId="827804611" sldId="286"/>
            <ac:spMk id="3" creationId="{72642DE0-FB1D-44F4-82C3-81A8A498C51B}"/>
          </ac:spMkLst>
        </pc:spChg>
      </pc:sldChg>
      <pc:sldChg chg="modSp new mod">
        <pc:chgData name="Glen Uehara (Student)" userId="3caece44-8ad9-4645-bfb2-6787b4639b64" providerId="ADAL" clId="{8AD4A7C3-BD16-4A64-9DE8-951BE4EB634E}" dt="2021-06-29T02:46:27.121" v="6511" actId="21"/>
        <pc:sldMkLst>
          <pc:docMk/>
          <pc:sldMk cId="4215812485" sldId="287"/>
        </pc:sldMkLst>
        <pc:spChg chg="mod">
          <ac:chgData name="Glen Uehara (Student)" userId="3caece44-8ad9-4645-bfb2-6787b4639b64" providerId="ADAL" clId="{8AD4A7C3-BD16-4A64-9DE8-951BE4EB634E}" dt="2021-06-29T02:35:36.095" v="6261" actId="20577"/>
          <ac:spMkLst>
            <pc:docMk/>
            <pc:sldMk cId="4215812485" sldId="287"/>
            <ac:spMk id="2" creationId="{09B8E59D-9DAA-4CB8-AB36-F0C0968C1C44}"/>
          </ac:spMkLst>
        </pc:spChg>
        <pc:spChg chg="mod">
          <ac:chgData name="Glen Uehara (Student)" userId="3caece44-8ad9-4645-bfb2-6787b4639b64" providerId="ADAL" clId="{8AD4A7C3-BD16-4A64-9DE8-951BE4EB634E}" dt="2021-06-29T02:46:27.121" v="6511" actId="21"/>
          <ac:spMkLst>
            <pc:docMk/>
            <pc:sldMk cId="4215812485" sldId="287"/>
            <ac:spMk id="3" creationId="{E20BC6B4-45ED-4855-9A9A-92D6CCAA4F88}"/>
          </ac:spMkLst>
        </pc:spChg>
      </pc:sldChg>
      <pc:sldChg chg="addSp delSp modSp new mod">
        <pc:chgData name="Glen Uehara (Student)" userId="3caece44-8ad9-4645-bfb2-6787b4639b64" providerId="ADAL" clId="{8AD4A7C3-BD16-4A64-9DE8-951BE4EB634E}" dt="2021-06-29T02:55:47.073" v="7340" actId="1076"/>
        <pc:sldMkLst>
          <pc:docMk/>
          <pc:sldMk cId="2136634579" sldId="288"/>
        </pc:sldMkLst>
        <pc:spChg chg="mod">
          <ac:chgData name="Glen Uehara (Student)" userId="3caece44-8ad9-4645-bfb2-6787b4639b64" providerId="ADAL" clId="{8AD4A7C3-BD16-4A64-9DE8-951BE4EB634E}" dt="2021-06-29T02:54:36.709" v="7289" actId="20577"/>
          <ac:spMkLst>
            <pc:docMk/>
            <pc:sldMk cId="2136634579" sldId="288"/>
            <ac:spMk id="2" creationId="{40B051C7-A457-41AC-BF6C-7D99E2336C5F}"/>
          </ac:spMkLst>
        </pc:spChg>
        <pc:spChg chg="del">
          <ac:chgData name="Glen Uehara (Student)" userId="3caece44-8ad9-4645-bfb2-6787b4639b64" providerId="ADAL" clId="{8AD4A7C3-BD16-4A64-9DE8-951BE4EB634E}" dt="2021-06-29T02:54:19.134" v="7249" actId="478"/>
          <ac:spMkLst>
            <pc:docMk/>
            <pc:sldMk cId="2136634579" sldId="288"/>
            <ac:spMk id="3" creationId="{395B3EB4-0A31-4828-8F75-849EC1F5BCB4}"/>
          </ac:spMkLst>
        </pc:spChg>
        <pc:spChg chg="add mod">
          <ac:chgData name="Glen Uehara (Student)" userId="3caece44-8ad9-4645-bfb2-6787b4639b64" providerId="ADAL" clId="{8AD4A7C3-BD16-4A64-9DE8-951BE4EB634E}" dt="2021-06-29T02:55:43.643" v="7339" actId="1076"/>
          <ac:spMkLst>
            <pc:docMk/>
            <pc:sldMk cId="2136634579" sldId="288"/>
            <ac:spMk id="7" creationId="{EA5A72E7-1798-441E-AC06-AD23514F7530}"/>
          </ac:spMkLst>
        </pc:spChg>
        <pc:spChg chg="add mod">
          <ac:chgData name="Glen Uehara (Student)" userId="3caece44-8ad9-4645-bfb2-6787b4639b64" providerId="ADAL" clId="{8AD4A7C3-BD16-4A64-9DE8-951BE4EB634E}" dt="2021-06-29T02:55:47.073" v="7340" actId="1076"/>
          <ac:spMkLst>
            <pc:docMk/>
            <pc:sldMk cId="2136634579" sldId="288"/>
            <ac:spMk id="8" creationId="{E135ADC9-6BFA-47FD-A8D2-313CAFABBA6E}"/>
          </ac:spMkLst>
        </pc:spChg>
        <pc:picChg chg="add mod">
          <ac:chgData name="Glen Uehara (Student)" userId="3caece44-8ad9-4645-bfb2-6787b4639b64" providerId="ADAL" clId="{8AD4A7C3-BD16-4A64-9DE8-951BE4EB634E}" dt="2021-06-29T02:55:40.560" v="7338" actId="1076"/>
          <ac:picMkLst>
            <pc:docMk/>
            <pc:sldMk cId="2136634579" sldId="288"/>
            <ac:picMk id="6" creationId="{A7151D5B-D12B-4E41-8952-1CCCA1A7CF19}"/>
          </ac:picMkLst>
        </pc:picChg>
      </pc:sldChg>
    </pc:docChg>
  </pc:docChgLst>
  <pc:docChgLst>
    <pc:chgData name="Glen Uehara (Student)" userId="3caece44-8ad9-4645-bfb2-6787b4639b64" providerId="ADAL" clId="{E57E633F-629A-4D9A-93CB-8DB83D7AAA12}"/>
    <pc:docChg chg="undo custSel addSld delSld modSld modMainMaster">
      <pc:chgData name="Glen Uehara (Student)" userId="3caece44-8ad9-4645-bfb2-6787b4639b64" providerId="ADAL" clId="{E57E633F-629A-4D9A-93CB-8DB83D7AAA12}" dt="2021-07-09T15:41:38.511" v="3389" actId="404"/>
      <pc:docMkLst>
        <pc:docMk/>
      </pc:docMkLst>
      <pc:sldChg chg="modSp del mod">
        <pc:chgData name="Glen Uehara (Student)" userId="3caece44-8ad9-4645-bfb2-6787b4639b64" providerId="ADAL" clId="{E57E633F-629A-4D9A-93CB-8DB83D7AAA12}" dt="2021-07-06T02:17:33.634" v="71" actId="47"/>
        <pc:sldMkLst>
          <pc:docMk/>
          <pc:sldMk cId="468752912" sldId="256"/>
        </pc:sldMkLst>
        <pc:spChg chg="mod">
          <ac:chgData name="Glen Uehara (Student)" userId="3caece44-8ad9-4645-bfb2-6787b4639b64" providerId="ADAL" clId="{E57E633F-629A-4D9A-93CB-8DB83D7AAA12}" dt="2021-07-06T02:09:44.383" v="58" actId="20577"/>
          <ac:spMkLst>
            <pc:docMk/>
            <pc:sldMk cId="468752912" sldId="256"/>
            <ac:spMk id="6" creationId="{EFCF13F6-B1A5-4540-A8D5-2D012F89827E}"/>
          </ac:spMkLst>
        </pc:spChg>
        <pc:spChg chg="mod">
          <ac:chgData name="Glen Uehara (Student)" userId="3caece44-8ad9-4645-bfb2-6787b4639b64" providerId="ADAL" clId="{E57E633F-629A-4D9A-93CB-8DB83D7AAA12}" dt="2021-07-06T02:09:00.678" v="3" actId="6549"/>
          <ac:spMkLst>
            <pc:docMk/>
            <pc:sldMk cId="468752912" sldId="256"/>
            <ac:spMk id="8" creationId="{A01E70FD-9F5E-4A5E-8F19-8CA5DF2927D4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6T02:38:49.029" v="175" actId="27636"/>
        <pc:sldMkLst>
          <pc:docMk/>
          <pc:sldMk cId="2453830722" sldId="257"/>
        </pc:sldMkLst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2" creationId="{CB308411-DFD5-4198-A056-A33B2F23C7C9}"/>
          </ac:spMkLst>
        </pc:spChg>
        <pc:spChg chg="mod ord">
          <ac:chgData name="Glen Uehara (Student)" userId="3caece44-8ad9-4645-bfb2-6787b4639b64" providerId="ADAL" clId="{E57E633F-629A-4D9A-93CB-8DB83D7AAA12}" dt="2021-07-06T02:38:49.017" v="174" actId="700"/>
          <ac:spMkLst>
            <pc:docMk/>
            <pc:sldMk cId="2453830722" sldId="257"/>
            <ac:spMk id="3" creationId="{896425DF-7044-452C-8838-577784C956EF}"/>
          </ac:spMkLst>
        </pc:spChg>
        <pc:spChg chg="add mod ord">
          <ac:chgData name="Glen Uehara (Student)" userId="3caece44-8ad9-4645-bfb2-6787b4639b64" providerId="ADAL" clId="{E57E633F-629A-4D9A-93CB-8DB83D7AAA12}" dt="2021-07-06T02:38:49.029" v="175" actId="27636"/>
          <ac:spMkLst>
            <pc:docMk/>
            <pc:sldMk cId="2453830722" sldId="257"/>
            <ac:spMk id="4" creationId="{35E68219-C58B-4F74-9051-FAC4133E776E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6T02:39:06.352" v="177" actId="27636"/>
        <pc:sldMkLst>
          <pc:docMk/>
          <pc:sldMk cId="2182474142" sldId="258"/>
        </pc:sldMkLst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2" creationId="{ED1F69B3-ACFE-4D2E-8BCA-6F4AB87927B0}"/>
          </ac:spMkLst>
        </pc:spChg>
        <pc:spChg chg="mod ord">
          <ac:chgData name="Glen Uehara (Student)" userId="3caece44-8ad9-4645-bfb2-6787b4639b64" providerId="ADAL" clId="{E57E633F-629A-4D9A-93CB-8DB83D7AAA12}" dt="2021-07-06T02:39:06.334" v="176" actId="700"/>
          <ac:spMkLst>
            <pc:docMk/>
            <pc:sldMk cId="2182474142" sldId="258"/>
            <ac:spMk id="3" creationId="{0C27E1AC-6475-47CB-ADFE-21ACA2F4D907}"/>
          </ac:spMkLst>
        </pc:spChg>
        <pc:spChg chg="add mod ord">
          <ac:chgData name="Glen Uehara (Student)" userId="3caece44-8ad9-4645-bfb2-6787b4639b64" providerId="ADAL" clId="{E57E633F-629A-4D9A-93CB-8DB83D7AAA12}" dt="2021-07-06T02:39:06.352" v="177" actId="27636"/>
          <ac:spMkLst>
            <pc:docMk/>
            <pc:sldMk cId="2182474142" sldId="258"/>
            <ac:spMk id="4" creationId="{FDD870A1-4B37-4135-8BC3-60406205D1E6}"/>
          </ac:spMkLst>
        </pc:spChg>
        <pc:picChg chg="del">
          <ac:chgData name="Glen Uehara (Student)" userId="3caece44-8ad9-4645-bfb2-6787b4639b64" providerId="ADAL" clId="{E57E633F-629A-4D9A-93CB-8DB83D7AAA12}" dt="2021-07-06T02:38:23.154" v="171" actId="478"/>
          <ac:picMkLst>
            <pc:docMk/>
            <pc:sldMk cId="2182474142" sldId="258"/>
            <ac:picMk id="2050" creationId="{DFCDD538-F8FB-4BA0-9BFB-A47B5866AFFC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1:58.485" v="631" actId="27636"/>
        <pc:sldMkLst>
          <pc:docMk/>
          <pc:sldMk cId="781159108" sldId="259"/>
        </pc:sldMkLst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2" creationId="{5CABDF22-4D62-4486-B6E5-4D887C30C546}"/>
          </ac:spMkLst>
        </pc:spChg>
        <pc:spChg chg="mod ord">
          <ac:chgData name="Glen Uehara (Student)" userId="3caece44-8ad9-4645-bfb2-6787b4639b64" providerId="ADAL" clId="{E57E633F-629A-4D9A-93CB-8DB83D7AAA12}" dt="2021-07-09T14:21:58.470" v="630" actId="700"/>
          <ac:spMkLst>
            <pc:docMk/>
            <pc:sldMk cId="781159108" sldId="259"/>
            <ac:spMk id="3" creationId="{EF4EE589-84C2-469A-932A-69D7F20D84B6}"/>
          </ac:spMkLst>
        </pc:spChg>
        <pc:spChg chg="add mod ord">
          <ac:chgData name="Glen Uehara (Student)" userId="3caece44-8ad9-4645-bfb2-6787b4639b64" providerId="ADAL" clId="{E57E633F-629A-4D9A-93CB-8DB83D7AAA12}" dt="2021-07-09T14:21:58.485" v="631" actId="27636"/>
          <ac:spMkLst>
            <pc:docMk/>
            <pc:sldMk cId="781159108" sldId="259"/>
            <ac:spMk id="4" creationId="{D3351973-61BB-4BD0-889F-1A5AEC44E611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6:21.696" v="688" actId="20577"/>
        <pc:sldMkLst>
          <pc:docMk/>
          <pc:sldMk cId="3191997037" sldId="261"/>
        </pc:sldMkLst>
        <pc:spChg chg="mod ord">
          <ac:chgData name="Glen Uehara (Student)" userId="3caece44-8ad9-4645-bfb2-6787b4639b64" providerId="ADAL" clId="{E57E633F-629A-4D9A-93CB-8DB83D7AAA12}" dt="2021-07-09T14:26:21.696" v="688" actId="20577"/>
          <ac:spMkLst>
            <pc:docMk/>
            <pc:sldMk cId="3191997037" sldId="261"/>
            <ac:spMk id="2" creationId="{8D71980C-17BC-4B09-A019-24F30E6CBACF}"/>
          </ac:spMkLst>
        </pc:spChg>
        <pc:spChg chg="mod ord">
          <ac:chgData name="Glen Uehara (Student)" userId="3caece44-8ad9-4645-bfb2-6787b4639b64" providerId="ADAL" clId="{E57E633F-629A-4D9A-93CB-8DB83D7AAA12}" dt="2021-07-09T14:25:57.938" v="682" actId="700"/>
          <ac:spMkLst>
            <pc:docMk/>
            <pc:sldMk cId="3191997037" sldId="261"/>
            <ac:spMk id="3" creationId="{2793F1BE-D234-45F3-A4A6-F5D74469BDBC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4" creationId="{92F18760-DF61-47B7-91D4-F40D201C69B3}"/>
          </ac:spMkLst>
        </pc:spChg>
        <pc:spChg chg="add del mod ord">
          <ac:chgData name="Glen Uehara (Student)" userId="3caece44-8ad9-4645-bfb2-6787b4639b64" providerId="ADAL" clId="{E57E633F-629A-4D9A-93CB-8DB83D7AAA12}" dt="2021-07-09T14:25:52.820" v="681" actId="700"/>
          <ac:spMkLst>
            <pc:docMk/>
            <pc:sldMk cId="3191997037" sldId="261"/>
            <ac:spMk id="7" creationId="{B5CF24DB-D582-47A6-9132-8B5327EB0BF4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8" creationId="{462E508D-7A39-4244-9E4F-CBAADB8465E2}"/>
          </ac:spMkLst>
        </pc:spChg>
        <pc:spChg chg="add del mod ord">
          <ac:chgData name="Glen Uehara (Student)" userId="3caece44-8ad9-4645-bfb2-6787b4639b64" providerId="ADAL" clId="{E57E633F-629A-4D9A-93CB-8DB83D7AAA12}" dt="2021-07-09T14:25:52.035" v="680" actId="700"/>
          <ac:spMkLst>
            <pc:docMk/>
            <pc:sldMk cId="3191997037" sldId="261"/>
            <ac:spMk id="9" creationId="{522FE55B-910D-4392-A2C7-9440361E7ECC}"/>
          </ac:spMkLst>
        </pc:spChg>
        <pc:spChg chg="add del mod ord">
          <ac:chgData name="Glen Uehara (Student)" userId="3caece44-8ad9-4645-bfb2-6787b4639b64" providerId="ADAL" clId="{E57E633F-629A-4D9A-93CB-8DB83D7AAA12}" dt="2021-07-09T14:26:03.551" v="684" actId="478"/>
          <ac:spMkLst>
            <pc:docMk/>
            <pc:sldMk cId="3191997037" sldId="261"/>
            <ac:spMk id="10" creationId="{71155D1E-1561-4AC7-BC00-4B5A10B3044D}"/>
          </ac:spMkLst>
        </pc:spChg>
        <pc:spChg chg="add mod ord">
          <ac:chgData name="Glen Uehara (Student)" userId="3caece44-8ad9-4645-bfb2-6787b4639b64" providerId="ADAL" clId="{E57E633F-629A-4D9A-93CB-8DB83D7AAA12}" dt="2021-07-09T14:25:57.953" v="683" actId="27636"/>
          <ac:spMkLst>
            <pc:docMk/>
            <pc:sldMk cId="3191997037" sldId="261"/>
            <ac:spMk id="11" creationId="{5BABA570-A8A9-4A06-AEF2-F39378B1A7D3}"/>
          </ac:spMkLst>
        </pc:spChg>
        <pc:graphicFrameChg chg="mod">
          <ac:chgData name="Glen Uehara (Student)" userId="3caece44-8ad9-4645-bfb2-6787b4639b64" providerId="ADAL" clId="{E57E633F-629A-4D9A-93CB-8DB83D7AAA12}" dt="2021-07-09T14:26:11.662" v="685" actId="1076"/>
          <ac:graphicFrameMkLst>
            <pc:docMk/>
            <pc:sldMk cId="3191997037" sldId="261"/>
            <ac:graphicFrameMk id="6" creationId="{71E97754-C47B-4492-AF0F-19304D1DDFDF}"/>
          </ac:graphicFrameMkLst>
        </pc:graphicFrameChg>
      </pc:sldChg>
      <pc:sldChg chg="addSp modSp mod modClrScheme chgLayout">
        <pc:chgData name="Glen Uehara (Student)" userId="3caece44-8ad9-4645-bfb2-6787b4639b64" providerId="ADAL" clId="{E57E633F-629A-4D9A-93CB-8DB83D7AAA12}" dt="2021-07-09T15:40:47.377" v="3369" actId="27636"/>
        <pc:sldMkLst>
          <pc:docMk/>
          <pc:sldMk cId="1115072799" sldId="263"/>
        </pc:sldMkLst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2" creationId="{58072C93-07A0-4505-B752-E5970E1B2230}"/>
          </ac:spMkLst>
        </pc:spChg>
        <pc:spChg chg="mod ord">
          <ac:chgData name="Glen Uehara (Student)" userId="3caece44-8ad9-4645-bfb2-6787b4639b64" providerId="ADAL" clId="{E57E633F-629A-4D9A-93CB-8DB83D7AAA12}" dt="2021-07-09T15:40:47.360" v="3368" actId="700"/>
          <ac:spMkLst>
            <pc:docMk/>
            <pc:sldMk cId="1115072799" sldId="263"/>
            <ac:spMk id="3" creationId="{BB4C7A8C-2C38-44EB-BD8E-A5D4EDEA4EE9}"/>
          </ac:spMkLst>
        </pc:spChg>
        <pc:spChg chg="add mod ord">
          <ac:chgData name="Glen Uehara (Student)" userId="3caece44-8ad9-4645-bfb2-6787b4639b64" providerId="ADAL" clId="{E57E633F-629A-4D9A-93CB-8DB83D7AAA12}" dt="2021-07-09T15:40:47.377" v="3369" actId="27636"/>
          <ac:spMkLst>
            <pc:docMk/>
            <pc:sldMk cId="1115072799" sldId="263"/>
            <ac:spMk id="4" creationId="{B99DEC98-01FB-440F-B96E-0127AFCC6804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52.120" v="673" actId="403"/>
        <pc:sldMkLst>
          <pc:docMk/>
          <pc:sldMk cId="742276354" sldId="264"/>
        </pc:sldMkLst>
        <pc:spChg chg="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2" creationId="{4D7C11D4-8CB3-4316-B69E-D05D3BEA14D9}"/>
          </ac:spMkLst>
        </pc:spChg>
        <pc:spChg chg="mod ord">
          <ac:chgData name="Glen Uehara (Student)" userId="3caece44-8ad9-4645-bfb2-6787b4639b64" providerId="ADAL" clId="{E57E633F-629A-4D9A-93CB-8DB83D7AAA12}" dt="2021-07-09T14:24:52.120" v="673" actId="403"/>
          <ac:spMkLst>
            <pc:docMk/>
            <pc:sldMk cId="742276354" sldId="264"/>
            <ac:spMk id="3" creationId="{54870E6B-200B-4447-86F8-172423B2A4F0}"/>
          </ac:spMkLst>
        </pc:spChg>
        <pc:spChg chg="add del mod ord">
          <ac:chgData name="Glen Uehara (Student)" userId="3caece44-8ad9-4645-bfb2-6787b4639b64" providerId="ADAL" clId="{E57E633F-629A-4D9A-93CB-8DB83D7AAA12}" dt="2021-07-06T02:39:37.416" v="180" actId="700"/>
          <ac:spMkLst>
            <pc:docMk/>
            <pc:sldMk cId="742276354" sldId="264"/>
            <ac:spMk id="4" creationId="{909BCF1C-23E8-4B81-B163-BB0669A464C2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6" creationId="{766C740B-AC51-4A46-96EA-75D7886D13FA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7" creationId="{A9CA90E5-7D2F-4EC9-A1D3-ACD6B2540DE8}"/>
          </ac:spMkLst>
        </pc:spChg>
        <pc:spChg chg="add del mod ord">
          <ac:chgData name="Glen Uehara (Student)" userId="3caece44-8ad9-4645-bfb2-6787b4639b64" providerId="ADAL" clId="{E57E633F-629A-4D9A-93CB-8DB83D7AAA12}" dt="2021-07-06T02:39:44.656" v="182" actId="700"/>
          <ac:spMkLst>
            <pc:docMk/>
            <pc:sldMk cId="742276354" sldId="264"/>
            <ac:spMk id="8" creationId="{0B57AE7F-099C-4E1E-A98E-0F1DEA40AAC9}"/>
          </ac:spMkLst>
        </pc:spChg>
        <pc:spChg chg="add del mod ord">
          <ac:chgData name="Glen Uehara (Student)" userId="3caece44-8ad9-4645-bfb2-6787b4639b64" providerId="ADAL" clId="{E57E633F-629A-4D9A-93CB-8DB83D7AAA12}" dt="2021-07-06T02:39:54.906" v="184" actId="478"/>
          <ac:spMkLst>
            <pc:docMk/>
            <pc:sldMk cId="742276354" sldId="264"/>
            <ac:spMk id="9" creationId="{141AB11D-7C14-4877-9EE8-3DD9BDCD69EE}"/>
          </ac:spMkLst>
        </pc:spChg>
        <pc:spChg chg="add mod ord">
          <ac:chgData name="Glen Uehara (Student)" userId="3caece44-8ad9-4645-bfb2-6787b4639b64" providerId="ADAL" clId="{E57E633F-629A-4D9A-93CB-8DB83D7AAA12}" dt="2021-07-06T02:39:44.668" v="183" actId="27636"/>
          <ac:spMkLst>
            <pc:docMk/>
            <pc:sldMk cId="742276354" sldId="264"/>
            <ac:spMk id="10" creationId="{D4564F50-5F8B-495F-8D8C-A441B8F3A64C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29" creationId="{B5DFD695-969F-46C0-AD87-1ECE6197861A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1" creationId="{047B71C2-C9FE-4F7C-9862-A7B714DEC063}"/>
          </ac:spMkLst>
        </pc:spChg>
        <pc:spChg chg="mod">
          <ac:chgData name="Glen Uehara (Student)" userId="3caece44-8ad9-4645-bfb2-6787b4639b64" providerId="ADAL" clId="{E57E633F-629A-4D9A-93CB-8DB83D7AAA12}" dt="2021-07-06T02:40:01.416" v="234" actId="1037"/>
          <ac:spMkLst>
            <pc:docMk/>
            <pc:sldMk cId="742276354" sldId="264"/>
            <ac:spMk id="33" creationId="{B316F966-E0D1-4009-BE1F-A825616C76DB}"/>
          </ac:spMkLst>
        </pc:spChg>
        <pc:picChg chg="mod">
          <ac:chgData name="Glen Uehara (Student)" userId="3caece44-8ad9-4645-bfb2-6787b4639b64" providerId="ADAL" clId="{E57E633F-629A-4D9A-93CB-8DB83D7AAA12}" dt="2021-07-06T02:40:01.416" v="234" actId="1037"/>
          <ac:picMkLst>
            <pc:docMk/>
            <pc:sldMk cId="742276354" sldId="264"/>
            <ac:picMk id="5" creationId="{75798B0F-784E-4485-B48A-87D4D9C40D7D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6T02:51:37.167" v="510" actId="947"/>
        <pc:sldMkLst>
          <pc:docMk/>
          <pc:sldMk cId="138056466" sldId="265"/>
        </pc:sldMkLst>
        <pc:spChg chg="mod ord">
          <ac:chgData name="Glen Uehara (Student)" userId="3caece44-8ad9-4645-bfb2-6787b4639b64" providerId="ADAL" clId="{E57E633F-629A-4D9A-93CB-8DB83D7AAA12}" dt="2021-07-06T02:50:49.860" v="503" actId="700"/>
          <ac:spMkLst>
            <pc:docMk/>
            <pc:sldMk cId="138056466" sldId="265"/>
            <ac:spMk id="2" creationId="{D3968933-292C-4FB5-93EB-B1938DA778F0}"/>
          </ac:spMkLst>
        </pc:spChg>
        <pc:spChg chg="mod ord">
          <ac:chgData name="Glen Uehara (Student)" userId="3caece44-8ad9-4645-bfb2-6787b4639b64" providerId="ADAL" clId="{E57E633F-629A-4D9A-93CB-8DB83D7AAA12}" dt="2021-07-06T02:51:37.167" v="510" actId="947"/>
          <ac:spMkLst>
            <pc:docMk/>
            <pc:sldMk cId="138056466" sldId="265"/>
            <ac:spMk id="3" creationId="{8E2D43F1-A4C3-4AF5-8089-5E725514B0AE}"/>
          </ac:spMkLst>
        </pc:spChg>
        <pc:spChg chg="add del mod ord">
          <ac:chgData name="Glen Uehara (Student)" userId="3caece44-8ad9-4645-bfb2-6787b4639b64" providerId="ADAL" clId="{E57E633F-629A-4D9A-93CB-8DB83D7AAA12}" dt="2021-07-06T02:51:00.289" v="506" actId="478"/>
          <ac:spMkLst>
            <pc:docMk/>
            <pc:sldMk cId="138056466" sldId="265"/>
            <ac:spMk id="5" creationId="{79D9946D-AC88-4F37-83E9-9EEFF61CD61C}"/>
          </ac:spMkLst>
        </pc:spChg>
        <pc:spChg chg="add mod ord">
          <ac:chgData name="Glen Uehara (Student)" userId="3caece44-8ad9-4645-bfb2-6787b4639b64" providerId="ADAL" clId="{E57E633F-629A-4D9A-93CB-8DB83D7AAA12}" dt="2021-07-06T02:50:49.879" v="504" actId="27636"/>
          <ac:spMkLst>
            <pc:docMk/>
            <pc:sldMk cId="138056466" sldId="265"/>
            <ac:spMk id="6" creationId="{5A0B9677-3B63-42E0-814F-180AB765EE8D}"/>
          </ac:spMkLst>
        </pc:spChg>
        <pc:picChg chg="mod">
          <ac:chgData name="Glen Uehara (Student)" userId="3caece44-8ad9-4645-bfb2-6787b4639b64" providerId="ADAL" clId="{E57E633F-629A-4D9A-93CB-8DB83D7AAA12}" dt="2021-07-06T02:50:58.106" v="505" actId="1076"/>
          <ac:picMkLst>
            <pc:docMk/>
            <pc:sldMk cId="138056466" sldId="265"/>
            <ac:picMk id="4" creationId="{FB2EA937-A6C1-4CA0-BD02-D898D6669309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25:05.749" v="674" actId="403"/>
        <pc:sldMkLst>
          <pc:docMk/>
          <pc:sldMk cId="2602206418" sldId="266"/>
        </pc:sldMkLst>
        <pc:spChg chg="mod ord">
          <ac:chgData name="Glen Uehara (Student)" userId="3caece44-8ad9-4645-bfb2-6787b4639b64" providerId="ADAL" clId="{E57E633F-629A-4D9A-93CB-8DB83D7AAA12}" dt="2021-07-06T02:49:21.140" v="433" actId="700"/>
          <ac:spMkLst>
            <pc:docMk/>
            <pc:sldMk cId="2602206418" sldId="266"/>
            <ac:spMk id="2" creationId="{51E30144-8766-4AB4-A442-4EBFE3CB688D}"/>
          </ac:spMkLst>
        </pc:spChg>
        <pc:spChg chg="mod ord">
          <ac:chgData name="Glen Uehara (Student)" userId="3caece44-8ad9-4645-bfb2-6787b4639b64" providerId="ADAL" clId="{E57E633F-629A-4D9A-93CB-8DB83D7AAA12}" dt="2021-07-09T14:25:05.749" v="674" actId="403"/>
          <ac:spMkLst>
            <pc:docMk/>
            <pc:sldMk cId="2602206418" sldId="266"/>
            <ac:spMk id="3" creationId="{76F25991-B5CE-402D-ABC5-633525AD20C1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4" creationId="{7B75904D-9778-4183-A862-0118243692DA}"/>
          </ac:spMkLst>
        </pc:spChg>
        <pc:spChg chg="mod">
          <ac:chgData name="Glen Uehara (Student)" userId="3caece44-8ad9-4645-bfb2-6787b4639b64" providerId="ADAL" clId="{E57E633F-629A-4D9A-93CB-8DB83D7AAA12}" dt="2021-07-06T02:49:52.276" v="457" actId="1035"/>
          <ac:spMkLst>
            <pc:docMk/>
            <pc:sldMk cId="2602206418" sldId="266"/>
            <ac:spMk id="5" creationId="{34621F7A-8F43-4361-BEB3-4F9A0F12DE58}"/>
          </ac:spMkLst>
        </pc:spChg>
        <pc:spChg chg="add del mod ord">
          <ac:chgData name="Glen Uehara (Student)" userId="3caece44-8ad9-4645-bfb2-6787b4639b64" providerId="ADAL" clId="{E57E633F-629A-4D9A-93CB-8DB83D7AAA12}" dt="2021-07-06T02:49:15.534" v="432" actId="700"/>
          <ac:spMkLst>
            <pc:docMk/>
            <pc:sldMk cId="2602206418" sldId="266"/>
            <ac:spMk id="6" creationId="{64E7DC94-491F-4A73-976F-130DF7C21D20}"/>
          </ac:spMkLst>
        </pc:spChg>
        <pc:spChg chg="add del mod ord">
          <ac:chgData name="Glen Uehara (Student)" userId="3caece44-8ad9-4645-bfb2-6787b4639b64" providerId="ADAL" clId="{E57E633F-629A-4D9A-93CB-8DB83D7AAA12}" dt="2021-07-06T02:49:28.224" v="435" actId="478"/>
          <ac:spMkLst>
            <pc:docMk/>
            <pc:sldMk cId="2602206418" sldId="266"/>
            <ac:spMk id="8" creationId="{FC9362F6-C208-4753-AE52-D941695DFC2B}"/>
          </ac:spMkLst>
        </pc:spChg>
        <pc:spChg chg="add mod ord">
          <ac:chgData name="Glen Uehara (Student)" userId="3caece44-8ad9-4645-bfb2-6787b4639b64" providerId="ADAL" clId="{E57E633F-629A-4D9A-93CB-8DB83D7AAA12}" dt="2021-07-06T02:49:21.155" v="434" actId="27636"/>
          <ac:spMkLst>
            <pc:docMk/>
            <pc:sldMk cId="2602206418" sldId="266"/>
            <ac:spMk id="10" creationId="{90D0FED0-DBAE-4784-BE06-B8E8A6BF6CE6}"/>
          </ac:spMkLst>
        </pc:s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1" creationId="{2B15DC00-0ECF-4E02-951A-72CDDAD98C0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3" creationId="{219C89A7-D85B-4580-AF3E-42907360CEA5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6" creationId="{92C37E97-F1E1-4986-989E-0637A636FF2F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19" creationId="{D5C9A6B4-7142-42E5-94A0-052ABD4B2C4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2" creationId="{105D1FD2-82B1-49EC-92E0-8CC1CFADF36E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5" creationId="{87408705-431F-4998-A0B8-E56756891459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28" creationId="{054F30FA-550D-444C-A8C4-615FF4329C8C}"/>
          </ac:grpSpMkLst>
        </pc:grpChg>
        <pc:grpChg chg="mod">
          <ac:chgData name="Glen Uehara (Student)" userId="3caece44-8ad9-4645-bfb2-6787b4639b64" providerId="ADAL" clId="{E57E633F-629A-4D9A-93CB-8DB83D7AAA12}" dt="2021-07-06T02:50:02.597" v="494" actId="1036"/>
          <ac:grpSpMkLst>
            <pc:docMk/>
            <pc:sldMk cId="2602206418" sldId="266"/>
            <ac:grpSpMk id="34" creationId="{9B98FCC3-967A-4A9A-BE2B-BB1D251287E8}"/>
          </ac:grpSpMkLst>
        </pc:grpChg>
      </pc:sldChg>
      <pc:sldChg chg="addSp modSp mod modClrScheme chgLayout">
        <pc:chgData name="Glen Uehara (Student)" userId="3caece44-8ad9-4645-bfb2-6787b4639b64" providerId="ADAL" clId="{E57E633F-629A-4D9A-93CB-8DB83D7AAA12}" dt="2021-07-09T14:24:18.924" v="669" actId="1076"/>
        <pc:sldMkLst>
          <pc:docMk/>
          <pc:sldMk cId="943477596" sldId="267"/>
        </pc:sldMkLst>
        <pc:spChg chg="mod ord">
          <ac:chgData name="Glen Uehara (Student)" userId="3caece44-8ad9-4645-bfb2-6787b4639b64" providerId="ADAL" clId="{E57E633F-629A-4D9A-93CB-8DB83D7AAA12}" dt="2021-07-06T02:50:30.103" v="501" actId="700"/>
          <ac:spMkLst>
            <pc:docMk/>
            <pc:sldMk cId="943477596" sldId="267"/>
            <ac:spMk id="2" creationId="{FDE0BD6C-A3AA-4997-A6CD-B6F38098D20B}"/>
          </ac:spMkLst>
        </pc:spChg>
        <pc:spChg chg="mod ord">
          <ac:chgData name="Glen Uehara (Student)" userId="3caece44-8ad9-4645-bfb2-6787b4639b64" providerId="ADAL" clId="{E57E633F-629A-4D9A-93CB-8DB83D7AAA12}" dt="2021-07-09T14:24:12.659" v="668" actId="404"/>
          <ac:spMkLst>
            <pc:docMk/>
            <pc:sldMk cId="943477596" sldId="267"/>
            <ac:spMk id="3" creationId="{1ED407D6-2602-4E81-876B-561A8214AFF1}"/>
          </ac:spMkLst>
        </pc:spChg>
        <pc:spChg chg="add mod ord">
          <ac:chgData name="Glen Uehara (Student)" userId="3caece44-8ad9-4645-bfb2-6787b4639b64" providerId="ADAL" clId="{E57E633F-629A-4D9A-93CB-8DB83D7AAA12}" dt="2021-07-06T02:50:30.133" v="502" actId="27636"/>
          <ac:spMkLst>
            <pc:docMk/>
            <pc:sldMk cId="943477596" sldId="267"/>
            <ac:spMk id="4" creationId="{F37E992D-B47D-47F1-B318-30BF8E2F0815}"/>
          </ac:spMkLst>
        </pc:spChg>
        <pc:spChg chg="mod">
          <ac:chgData name="Glen Uehara (Student)" userId="3caece44-8ad9-4645-bfb2-6787b4639b64" providerId="ADAL" clId="{E57E633F-629A-4D9A-93CB-8DB83D7AAA12}" dt="2021-07-09T14:24:18.924" v="669" actId="1076"/>
          <ac:spMkLst>
            <pc:docMk/>
            <pc:sldMk cId="943477596" sldId="267"/>
            <ac:spMk id="23" creationId="{BF25E8BE-D127-406A-80F0-AE071CEF9421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3904935711" sldId="269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2" creationId="{806D274D-7EDA-4F60-BFEB-B243D763A423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904935711" sldId="269"/>
            <ac:spMk id="3" creationId="{7091AB4B-500A-40E0-8192-ACBF0C494293}"/>
          </ac:spMkLst>
        </pc:spChg>
      </pc:sldChg>
      <pc:sldChg chg="addSp delSp modSp del mod modClrScheme chgLayout">
        <pc:chgData name="Glen Uehara (Student)" userId="3caece44-8ad9-4645-bfb2-6787b4639b64" providerId="ADAL" clId="{E57E633F-629A-4D9A-93CB-8DB83D7AAA12}" dt="2021-07-09T14:23:28.843" v="650" actId="47"/>
        <pc:sldMkLst>
          <pc:docMk/>
          <pc:sldMk cId="4095871921" sldId="270"/>
        </pc:sldMkLst>
        <pc:spChg chg="mod ord">
          <ac:chgData name="Glen Uehara (Student)" userId="3caece44-8ad9-4645-bfb2-6787b4639b64" providerId="ADAL" clId="{E57E633F-629A-4D9A-93CB-8DB83D7AAA12}" dt="2021-07-09T14:19:40.358" v="513" actId="700"/>
          <ac:spMkLst>
            <pc:docMk/>
            <pc:sldMk cId="4095871921" sldId="270"/>
            <ac:spMk id="2" creationId="{9FD5E8F9-C592-4BBA-ACC3-F7B8506CED96}"/>
          </ac:spMkLst>
        </pc:spChg>
        <pc:spChg chg="add del mod ord">
          <ac:chgData name="Glen Uehara (Student)" userId="3caece44-8ad9-4645-bfb2-6787b4639b64" providerId="ADAL" clId="{E57E633F-629A-4D9A-93CB-8DB83D7AAA12}" dt="2021-07-09T14:20:29.320" v="618" actId="478"/>
          <ac:spMkLst>
            <pc:docMk/>
            <pc:sldMk cId="4095871921" sldId="270"/>
            <ac:spMk id="3" creationId="{A711E8C0-3FE7-4AAA-996D-690166255633}"/>
          </ac:spMkLst>
        </pc:spChg>
        <pc:spChg chg="add del mod ord">
          <ac:chgData name="Glen Uehara (Student)" userId="3caece44-8ad9-4645-bfb2-6787b4639b64" providerId="ADAL" clId="{E57E633F-629A-4D9A-93CB-8DB83D7AAA12}" dt="2021-07-09T14:20:47.294" v="622" actId="478"/>
          <ac:spMkLst>
            <pc:docMk/>
            <pc:sldMk cId="4095871921" sldId="270"/>
            <ac:spMk id="4" creationId="{147AC85F-6301-4299-8243-B2D0B59E33E6}"/>
          </ac:spMkLst>
        </pc:spChg>
        <pc:spChg chg="add mod ord">
          <ac:chgData name="Glen Uehara (Student)" userId="3caece44-8ad9-4645-bfb2-6787b4639b64" providerId="ADAL" clId="{E57E633F-629A-4D9A-93CB-8DB83D7AAA12}" dt="2021-07-09T14:19:40.370" v="514" actId="27636"/>
          <ac:spMkLst>
            <pc:docMk/>
            <pc:sldMk cId="4095871921" sldId="270"/>
            <ac:spMk id="5" creationId="{9335E8F3-DAB5-4B66-A917-38BEEBC4686F}"/>
          </ac:spMkLst>
        </pc:spChg>
        <pc:spChg chg="mod">
          <ac:chgData name="Glen Uehara (Student)" userId="3caece44-8ad9-4645-bfb2-6787b4639b64" providerId="ADAL" clId="{E57E633F-629A-4D9A-93CB-8DB83D7AAA12}" dt="2021-07-09T14:19:57.979" v="517" actId="1076"/>
          <ac:spMkLst>
            <pc:docMk/>
            <pc:sldMk cId="4095871921" sldId="270"/>
            <ac:spMk id="7" creationId="{45D3EABF-F45C-4E68-9202-70411CEBEE22}"/>
          </ac:spMkLst>
        </pc:spChg>
        <pc:spChg chg="mod">
          <ac:chgData name="Glen Uehara (Student)" userId="3caece44-8ad9-4645-bfb2-6787b4639b64" providerId="ADAL" clId="{E57E633F-629A-4D9A-93CB-8DB83D7AAA12}" dt="2021-07-09T14:20:18.048" v="617" actId="1037"/>
          <ac:spMkLst>
            <pc:docMk/>
            <pc:sldMk cId="4095871921" sldId="270"/>
            <ac:spMk id="25" creationId="{736431BD-1639-4683-8937-E35BBAF168BC}"/>
          </ac:spMkLst>
        </pc:spChg>
        <pc:picChg chg="add del mod">
          <ac:chgData name="Glen Uehara (Student)" userId="3caece44-8ad9-4645-bfb2-6787b4639b64" providerId="ADAL" clId="{E57E633F-629A-4D9A-93CB-8DB83D7AAA12}" dt="2021-07-09T14:20:49.144" v="623" actId="1076"/>
          <ac:picMkLst>
            <pc:docMk/>
            <pc:sldMk cId="4095871921" sldId="270"/>
            <ac:picMk id="11" creationId="{C2D500FB-4CB6-442F-B72A-F6565636D78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0" creationId="{C72CB850-C394-498A-9691-4CA1C9BDC398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2" creationId="{2DDC85A3-113F-43C2-AC28-0596DCABC387}"/>
          </ac:picMkLst>
        </pc:picChg>
        <pc:picChg chg="mod">
          <ac:chgData name="Glen Uehara (Student)" userId="3caece44-8ad9-4645-bfb2-6787b4639b64" providerId="ADAL" clId="{E57E633F-629A-4D9A-93CB-8DB83D7AAA12}" dt="2021-07-09T14:20:18.048" v="617" actId="1037"/>
          <ac:picMkLst>
            <pc:docMk/>
            <pc:sldMk cId="4095871921" sldId="270"/>
            <ac:picMk id="24" creationId="{7AD60243-BE19-442F-A18D-566046D318A4}"/>
          </ac:picMkLst>
        </pc:pic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1179718419" sldId="271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1179718419" sldId="271"/>
            <ac:spMk id="2" creationId="{B41280D3-B14B-4F89-A901-490F695EFA74}"/>
          </ac:spMkLst>
        </pc:spChg>
      </pc:sldChg>
      <pc:sldChg chg="modSp del">
        <pc:chgData name="Glen Uehara (Student)" userId="3caece44-8ad9-4645-bfb2-6787b4639b64" providerId="ADAL" clId="{E57E633F-629A-4D9A-93CB-8DB83D7AAA12}" dt="2021-07-09T14:21:50.630" v="629" actId="47"/>
        <pc:sldMkLst>
          <pc:docMk/>
          <pc:sldMk cId="3603549181" sldId="272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3603549181" sldId="272"/>
            <ac:spMk id="2" creationId="{B1C3A9F6-BF45-4632-9FAA-13E2F99D9766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5:19.059" v="675" actId="403"/>
        <pc:sldMkLst>
          <pc:docMk/>
          <pc:sldMk cId="1285477359" sldId="273"/>
        </pc:sldMkLst>
        <pc:spChg chg="mod ord">
          <ac:chgData name="Glen Uehara (Student)" userId="3caece44-8ad9-4645-bfb2-6787b4639b64" providerId="ADAL" clId="{E57E633F-629A-4D9A-93CB-8DB83D7AAA12}" dt="2021-07-09T14:21:25.229" v="624" actId="700"/>
          <ac:spMkLst>
            <pc:docMk/>
            <pc:sldMk cId="1285477359" sldId="273"/>
            <ac:spMk id="2" creationId="{FF541FA0-703E-4957-A236-CFAC589D03BC}"/>
          </ac:spMkLst>
        </pc:spChg>
        <pc:spChg chg="mod ord">
          <ac:chgData name="Glen Uehara (Student)" userId="3caece44-8ad9-4645-bfb2-6787b4639b64" providerId="ADAL" clId="{E57E633F-629A-4D9A-93CB-8DB83D7AAA12}" dt="2021-07-09T14:25:19.059" v="675" actId="403"/>
          <ac:spMkLst>
            <pc:docMk/>
            <pc:sldMk cId="1285477359" sldId="273"/>
            <ac:spMk id="3" creationId="{45193E16-63BC-49F7-9999-7E7EC7414E94}"/>
          </ac:spMkLst>
        </pc:spChg>
        <pc:spChg chg="add del mod ord">
          <ac:chgData name="Glen Uehara (Student)" userId="3caece44-8ad9-4645-bfb2-6787b4639b64" providerId="ADAL" clId="{E57E633F-629A-4D9A-93CB-8DB83D7AAA12}" dt="2021-07-09T14:21:33.137" v="626" actId="478"/>
          <ac:spMkLst>
            <pc:docMk/>
            <pc:sldMk cId="1285477359" sldId="273"/>
            <ac:spMk id="4" creationId="{B08B1293-4234-4DB3-B78B-846A30CDC436}"/>
          </ac:spMkLst>
        </pc:spChg>
        <pc:spChg chg="add mod ord">
          <ac:chgData name="Glen Uehara (Student)" userId="3caece44-8ad9-4645-bfb2-6787b4639b64" providerId="ADAL" clId="{E57E633F-629A-4D9A-93CB-8DB83D7AAA12}" dt="2021-07-09T14:21:25.245" v="625" actId="27636"/>
          <ac:spMkLst>
            <pc:docMk/>
            <pc:sldMk cId="1285477359" sldId="273"/>
            <ac:spMk id="5" creationId="{318BBDE8-03F0-474E-94D2-497D89C56D64}"/>
          </ac:spMkLst>
        </pc:spChg>
        <pc:picChg chg="add mod">
          <ac:chgData name="Glen Uehara (Student)" userId="3caece44-8ad9-4645-bfb2-6787b4639b64" providerId="ADAL" clId="{E57E633F-629A-4D9A-93CB-8DB83D7AAA12}" dt="2021-07-09T14:21:37.508" v="628" actId="1076"/>
          <ac:picMkLst>
            <pc:docMk/>
            <pc:sldMk cId="1285477359" sldId="273"/>
            <ac:picMk id="6" creationId="{BC03C4D2-BF68-42E6-BB3E-8FED969657FE}"/>
          </ac:picMkLst>
        </pc:picChg>
      </pc:sldChg>
      <pc:sldChg chg="addSp modSp mod modClrScheme chgLayout">
        <pc:chgData name="Glen Uehara (Student)" userId="3caece44-8ad9-4645-bfb2-6787b4639b64" providerId="ADAL" clId="{E57E633F-629A-4D9A-93CB-8DB83D7AAA12}" dt="2021-07-09T14:26:47.266" v="691" actId="1076"/>
        <pc:sldMkLst>
          <pc:docMk/>
          <pc:sldMk cId="3090847102" sldId="274"/>
        </pc:sldMkLst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2" creationId="{0C3D4ECF-C5D7-4EB7-AB8D-2F8D1A3448A3}"/>
          </ac:spMkLst>
        </pc:spChg>
        <pc:spChg chg="mod ord">
          <ac:chgData name="Glen Uehara (Student)" userId="3caece44-8ad9-4645-bfb2-6787b4639b64" providerId="ADAL" clId="{E57E633F-629A-4D9A-93CB-8DB83D7AAA12}" dt="2021-07-09T14:26:39.158" v="689" actId="700"/>
          <ac:spMkLst>
            <pc:docMk/>
            <pc:sldMk cId="3090847102" sldId="274"/>
            <ac:spMk id="3" creationId="{B340412D-5825-4BB5-B56D-50C894EF3A8E}"/>
          </ac:spMkLst>
        </pc:spChg>
        <pc:spChg chg="add mod ord">
          <ac:chgData name="Glen Uehara (Student)" userId="3caece44-8ad9-4645-bfb2-6787b4639b64" providerId="ADAL" clId="{E57E633F-629A-4D9A-93CB-8DB83D7AAA12}" dt="2021-07-09T14:26:39.178" v="690" actId="27636"/>
          <ac:spMkLst>
            <pc:docMk/>
            <pc:sldMk cId="3090847102" sldId="274"/>
            <ac:spMk id="5" creationId="{B5589BED-FF77-48C4-B263-C7791ABB6AE3}"/>
          </ac:spMkLst>
        </pc:spChg>
        <pc:graphicFrameChg chg="mod">
          <ac:chgData name="Glen Uehara (Student)" userId="3caece44-8ad9-4645-bfb2-6787b4639b64" providerId="ADAL" clId="{E57E633F-629A-4D9A-93CB-8DB83D7AAA12}" dt="2021-07-09T14:26:47.266" v="691" actId="1076"/>
          <ac:graphicFrameMkLst>
            <pc:docMk/>
            <pc:sldMk cId="3090847102" sldId="274"/>
            <ac:graphicFrameMk id="4" creationId="{B6DA8946-2A99-4C8B-BC1C-0C1C2D117787}"/>
          </ac:graphicFrameMkLst>
        </pc:graphicFrame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085538642" sldId="275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2" creationId="{61B28E12-9DF9-44BD-8F47-85C90F03B7FD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085538642" sldId="275"/>
            <ac:spMk id="3" creationId="{02963372-9DAD-4040-A0C4-5824EC1130B0}"/>
          </ac:spMkLst>
        </pc:spChg>
      </pc:sldChg>
      <pc:sldChg chg="modSp">
        <pc:chgData name="Glen Uehara (Student)" userId="3caece44-8ad9-4645-bfb2-6787b4639b64" providerId="ADAL" clId="{E57E633F-629A-4D9A-93CB-8DB83D7AAA12}" dt="2021-07-06T02:15:36.295" v="59"/>
        <pc:sldMkLst>
          <pc:docMk/>
          <pc:sldMk cId="2351721120" sldId="283"/>
        </pc:sldMkLst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2" creationId="{00000000-0000-0000-0000-000000000000}"/>
          </ac:spMkLst>
        </pc:spChg>
        <pc:spChg chg="mod">
          <ac:chgData name="Glen Uehara (Student)" userId="3caece44-8ad9-4645-bfb2-6787b4639b64" providerId="ADAL" clId="{E57E633F-629A-4D9A-93CB-8DB83D7AAA12}" dt="2021-07-06T02:15:36.295" v="59"/>
          <ac:spMkLst>
            <pc:docMk/>
            <pc:sldMk cId="2351721120" sldId="283"/>
            <ac:spMk id="4" creationId="{00000000-0000-0000-0000-000000000000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41:07.318" v="3382" actId="255"/>
        <pc:sldMkLst>
          <pc:docMk/>
          <pc:sldMk cId="2567487677" sldId="284"/>
        </pc:sldMkLst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2" creationId="{80CBEB23-CF7D-4C73-A388-9D1BBD0E9B7B}"/>
          </ac:spMkLst>
        </pc:spChg>
        <pc:spChg chg="mod ord">
          <ac:chgData name="Glen Uehara (Student)" userId="3caece44-8ad9-4645-bfb2-6787b4639b64" providerId="ADAL" clId="{E57E633F-629A-4D9A-93CB-8DB83D7AAA12}" dt="2021-07-09T14:43:08.447" v="2427" actId="27636"/>
          <ac:spMkLst>
            <pc:docMk/>
            <pc:sldMk cId="2567487677" sldId="284"/>
            <ac:spMk id="3" creationId="{708F824D-B5F4-42E4-AB3F-8F47ABDDDC54}"/>
          </ac:spMkLst>
        </pc:spChg>
        <pc:spChg chg="mod ord">
          <ac:chgData name="Glen Uehara (Student)" userId="3caece44-8ad9-4645-bfb2-6787b4639b64" providerId="ADAL" clId="{E57E633F-629A-4D9A-93CB-8DB83D7AAA12}" dt="2021-07-09T14:43:08.427" v="2425" actId="700"/>
          <ac:spMkLst>
            <pc:docMk/>
            <pc:sldMk cId="2567487677" sldId="284"/>
            <ac:spMk id="4" creationId="{55261835-E09E-45DC-BA46-58151E8BE8DA}"/>
          </ac:spMkLst>
        </pc:spChg>
        <pc:spChg chg="add mod ord">
          <ac:chgData name="Glen Uehara (Student)" userId="3caece44-8ad9-4645-bfb2-6787b4639b64" providerId="ADAL" clId="{E57E633F-629A-4D9A-93CB-8DB83D7AAA12}" dt="2021-07-09T14:43:08.440" v="2426" actId="27636"/>
          <ac:spMkLst>
            <pc:docMk/>
            <pc:sldMk cId="2567487677" sldId="284"/>
            <ac:spMk id="5" creationId="{A601AF8E-161D-4EA6-AE4D-0FDA90773B86}"/>
          </ac:spMkLst>
        </pc:spChg>
        <pc:spChg chg="mod">
          <ac:chgData name="Glen Uehara (Student)" userId="3caece44-8ad9-4645-bfb2-6787b4639b64" providerId="ADAL" clId="{E57E633F-629A-4D9A-93CB-8DB83D7AAA12}" dt="2021-07-09T15:41:07.318" v="3382" actId="255"/>
          <ac:spMkLst>
            <pc:docMk/>
            <pc:sldMk cId="2567487677" sldId="284"/>
            <ac:spMk id="6" creationId="{52C8D103-6E37-418F-A9FD-313B5645BA1B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5:33:56.667" v="2931" actId="20577"/>
        <pc:sldMkLst>
          <pc:docMk/>
          <pc:sldMk cId="2549293571" sldId="285"/>
        </pc:sldMkLst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2" creationId="{8C7FC63F-DF7D-4DA7-B4DE-2BE06D06337D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3" creationId="{2CBED4C1-D6C7-4167-BDBA-EDB177B9AD76}"/>
          </ac:spMkLst>
        </pc:spChg>
        <pc:spChg chg="mod ord">
          <ac:chgData name="Glen Uehara (Student)" userId="3caece44-8ad9-4645-bfb2-6787b4639b64" providerId="ADAL" clId="{E57E633F-629A-4D9A-93CB-8DB83D7AAA12}" dt="2021-07-09T14:43:20.652" v="2429" actId="700"/>
          <ac:spMkLst>
            <pc:docMk/>
            <pc:sldMk cId="2549293571" sldId="285"/>
            <ac:spMk id="4" creationId="{67A507C2-8081-4DEB-B585-EF7D54D00B42}"/>
          </ac:spMkLst>
        </pc:spChg>
        <pc:spChg chg="add mod ord">
          <ac:chgData name="Glen Uehara (Student)" userId="3caece44-8ad9-4645-bfb2-6787b4639b64" providerId="ADAL" clId="{E57E633F-629A-4D9A-93CB-8DB83D7AAA12}" dt="2021-07-09T14:43:20.668" v="2430" actId="27636"/>
          <ac:spMkLst>
            <pc:docMk/>
            <pc:sldMk cId="2549293571" sldId="285"/>
            <ac:spMk id="5" creationId="{6214AE10-5C54-4D89-8D52-E6711F24A48F}"/>
          </ac:spMkLst>
        </pc:spChg>
        <pc:spChg chg="mod">
          <ac:chgData name="Glen Uehara (Student)" userId="3caece44-8ad9-4645-bfb2-6787b4639b64" providerId="ADAL" clId="{E57E633F-629A-4D9A-93CB-8DB83D7AAA12}" dt="2021-07-09T15:33:56.667" v="2931" actId="20577"/>
          <ac:spMkLst>
            <pc:docMk/>
            <pc:sldMk cId="2549293571" sldId="285"/>
            <ac:spMk id="6" creationId="{E68F88B7-9AD1-4D00-9E6A-5528F9035F21}"/>
          </ac:spMkLst>
        </pc:spChg>
      </pc:sldChg>
      <pc:sldChg chg="addSp modSp mod modClrScheme chgLayout">
        <pc:chgData name="Glen Uehara (Student)" userId="3caece44-8ad9-4645-bfb2-6787b4639b64" providerId="ADAL" clId="{E57E633F-629A-4D9A-93CB-8DB83D7AAA12}" dt="2021-07-09T14:31:23.766" v="1325" actId="20577"/>
        <pc:sldMkLst>
          <pc:docMk/>
          <pc:sldMk cId="827804611" sldId="286"/>
        </pc:sldMkLst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2" creationId="{6001C44D-441A-4A34-9375-6B438CFC22B6}"/>
          </ac:spMkLst>
        </pc:spChg>
        <pc:spChg chg="mod ord">
          <ac:chgData name="Glen Uehara (Student)" userId="3caece44-8ad9-4645-bfb2-6787b4639b64" providerId="ADAL" clId="{E57E633F-629A-4D9A-93CB-8DB83D7AAA12}" dt="2021-07-09T14:31:23.766" v="1325" actId="20577"/>
          <ac:spMkLst>
            <pc:docMk/>
            <pc:sldMk cId="827804611" sldId="286"/>
            <ac:spMk id="3" creationId="{72642DE0-FB1D-44F4-82C3-81A8A498C51B}"/>
          </ac:spMkLst>
        </pc:spChg>
        <pc:spChg chg="mod ord">
          <ac:chgData name="Glen Uehara (Student)" userId="3caece44-8ad9-4645-bfb2-6787b4639b64" providerId="ADAL" clId="{E57E633F-629A-4D9A-93CB-8DB83D7AAA12}" dt="2021-07-09T14:28:01.689" v="721" actId="700"/>
          <ac:spMkLst>
            <pc:docMk/>
            <pc:sldMk cId="827804611" sldId="286"/>
            <ac:spMk id="4" creationId="{7B2D14BC-11C9-4BBF-838A-C545D48D96BD}"/>
          </ac:spMkLst>
        </pc:spChg>
        <pc:spChg chg="add mod ord">
          <ac:chgData name="Glen Uehara (Student)" userId="3caece44-8ad9-4645-bfb2-6787b4639b64" providerId="ADAL" clId="{E57E633F-629A-4D9A-93CB-8DB83D7AAA12}" dt="2021-07-09T14:28:01.702" v="722" actId="27636"/>
          <ac:spMkLst>
            <pc:docMk/>
            <pc:sldMk cId="827804611" sldId="286"/>
            <ac:spMk id="5" creationId="{07E73C6C-6643-4EF9-B8F2-7C276FD0E4EC}"/>
          </ac:spMkLst>
        </pc:spChg>
      </pc:sldChg>
      <pc:sldChg chg="addSp delSp modSp mod modClrScheme chgLayout">
        <pc:chgData name="Glen Uehara (Student)" userId="3caece44-8ad9-4645-bfb2-6787b4639b64" providerId="ADAL" clId="{E57E633F-629A-4D9A-93CB-8DB83D7AAA12}" dt="2021-07-09T14:24:04.839" v="667" actId="1036"/>
        <pc:sldMkLst>
          <pc:docMk/>
          <pc:sldMk cId="4215812485" sldId="287"/>
        </pc:sldMkLst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2" creationId="{09B8E59D-9DAA-4CB8-AB36-F0C0968C1C44}"/>
          </ac:spMkLst>
        </pc:spChg>
        <pc:spChg chg="mod ord">
          <ac:chgData name="Glen Uehara (Student)" userId="3caece44-8ad9-4645-bfb2-6787b4639b64" providerId="ADAL" clId="{E57E633F-629A-4D9A-93CB-8DB83D7AAA12}" dt="2021-07-09T14:23:57.550" v="652" actId="403"/>
          <ac:spMkLst>
            <pc:docMk/>
            <pc:sldMk cId="4215812485" sldId="287"/>
            <ac:spMk id="3" creationId="{E20BC6B4-45ED-4855-9A9A-92D6CCAA4F88}"/>
          </ac:spMkLst>
        </pc:spChg>
        <pc:spChg chg="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4" creationId="{480038D0-FDD4-425C-9FE0-8DD1F5270592}"/>
          </ac:spMkLst>
        </pc:spChg>
        <pc:spChg chg="add del mod ord">
          <ac:chgData name="Glen Uehara (Student)" userId="3caece44-8ad9-4645-bfb2-6787b4639b64" providerId="ADAL" clId="{E57E633F-629A-4D9A-93CB-8DB83D7AAA12}" dt="2021-07-09T14:22:44.285" v="638" actId="700"/>
          <ac:spMkLst>
            <pc:docMk/>
            <pc:sldMk cId="4215812485" sldId="287"/>
            <ac:spMk id="5" creationId="{0FC54A2A-1797-4110-82B2-AB236636F3BE}"/>
          </ac:spMkLst>
        </pc:spChg>
        <pc:spChg chg="add del mod ord">
          <ac:chgData name="Glen Uehara (Student)" userId="3caece44-8ad9-4645-bfb2-6787b4639b64" providerId="ADAL" clId="{E57E633F-629A-4D9A-93CB-8DB83D7AAA12}" dt="2021-07-09T14:22:49.289" v="640" actId="478"/>
          <ac:spMkLst>
            <pc:docMk/>
            <pc:sldMk cId="4215812485" sldId="287"/>
            <ac:spMk id="6" creationId="{BE8F073A-A5F4-430C-863D-930138B4CFCC}"/>
          </ac:spMkLst>
        </pc:spChg>
        <pc:spChg chg="add mod ord">
          <ac:chgData name="Glen Uehara (Student)" userId="3caece44-8ad9-4645-bfb2-6787b4639b64" providerId="ADAL" clId="{E57E633F-629A-4D9A-93CB-8DB83D7AAA12}" dt="2021-07-09T14:22:44.298" v="639" actId="27636"/>
          <ac:spMkLst>
            <pc:docMk/>
            <pc:sldMk cId="4215812485" sldId="287"/>
            <ac:spMk id="7" creationId="{15264819-CD01-428D-B958-7D9AE1D2DC95}"/>
          </ac:spMkLst>
        </pc:spChg>
        <pc:spChg chg="add mod">
          <ac:chgData name="Glen Uehara (Student)" userId="3caece44-8ad9-4645-bfb2-6787b4639b64" providerId="ADAL" clId="{E57E633F-629A-4D9A-93CB-8DB83D7AAA12}" dt="2021-07-09T14:23:07.711" v="647" actId="1076"/>
          <ac:spMkLst>
            <pc:docMk/>
            <pc:sldMk cId="4215812485" sldId="287"/>
            <ac:spMk id="9" creationId="{E3544C16-90D8-481C-A9DE-76437AE5AD99}"/>
          </ac:spMkLst>
        </pc:spChg>
        <pc:spChg chg="add mod">
          <ac:chgData name="Glen Uehara (Student)" userId="3caece44-8ad9-4645-bfb2-6787b4639b64" providerId="ADAL" clId="{E57E633F-629A-4D9A-93CB-8DB83D7AAA12}" dt="2021-07-09T14:24:04.839" v="667" actId="1036"/>
          <ac:spMkLst>
            <pc:docMk/>
            <pc:sldMk cId="4215812485" sldId="287"/>
            <ac:spMk id="13" creationId="{FA6CA146-E5FF-441A-8147-BF240A335302}"/>
          </ac:spMkLst>
        </pc:spChg>
        <pc:picChg chg="add mod">
          <ac:chgData name="Glen Uehara (Student)" userId="3caece44-8ad9-4645-bfb2-6787b4639b64" providerId="ADAL" clId="{E57E633F-629A-4D9A-93CB-8DB83D7AAA12}" dt="2021-07-09T14:22:58.238" v="645" actId="1076"/>
          <ac:picMkLst>
            <pc:docMk/>
            <pc:sldMk cId="4215812485" sldId="287"/>
            <ac:picMk id="8" creationId="{CF713E0B-75FF-4EB2-8D92-7538BCDAC0F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0" creationId="{D73444F3-9ADA-4986-9C64-1F3830F0A137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1" creationId="{8D929C5F-4065-4BC5-8BF7-6EB33DC2FD14}"/>
          </ac:picMkLst>
        </pc:picChg>
        <pc:picChg chg="add mod">
          <ac:chgData name="Glen Uehara (Student)" userId="3caece44-8ad9-4645-bfb2-6787b4639b64" providerId="ADAL" clId="{E57E633F-629A-4D9A-93CB-8DB83D7AAA12}" dt="2021-07-09T14:24:04.839" v="667" actId="1036"/>
          <ac:picMkLst>
            <pc:docMk/>
            <pc:sldMk cId="4215812485" sldId="287"/>
            <ac:picMk id="12" creationId="{19B257E4-6980-424E-BBA5-817C430E1DB0}"/>
          </ac:picMkLst>
        </pc:picChg>
      </pc:sldChg>
      <pc:sldChg chg="addSp delSp modSp mod modClrScheme chgLayout">
        <pc:chgData name="Glen Uehara (Student)" userId="3caece44-8ad9-4645-bfb2-6787b4639b64" providerId="ADAL" clId="{E57E633F-629A-4D9A-93CB-8DB83D7AAA12}" dt="2021-07-09T14:33:17.094" v="1538" actId="403"/>
        <pc:sldMkLst>
          <pc:docMk/>
          <pc:sldMk cId="2136634579" sldId="288"/>
        </pc:sldMkLst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2" creationId="{40B051C7-A457-41AC-BF6C-7D99E2336C5F}"/>
          </ac:spMkLst>
        </pc:spChg>
        <pc:spChg chg="add mod ord">
          <ac:chgData name="Glen Uehara (Student)" userId="3caece44-8ad9-4645-bfb2-6787b4639b64" providerId="ADAL" clId="{E57E633F-629A-4D9A-93CB-8DB83D7AAA12}" dt="2021-07-09T14:33:17.094" v="1538" actId="403"/>
          <ac:spMkLst>
            <pc:docMk/>
            <pc:sldMk cId="2136634579" sldId="288"/>
            <ac:spMk id="3" creationId="{14997E45-6DEC-4960-A8E7-A9B3D71599D3}"/>
          </ac:spMkLst>
        </pc:spChg>
        <pc:spChg chg="mod ord">
          <ac:chgData name="Glen Uehara (Student)" userId="3caece44-8ad9-4645-bfb2-6787b4639b64" providerId="ADAL" clId="{E57E633F-629A-4D9A-93CB-8DB83D7AAA12}" dt="2021-07-09T14:31:48.378" v="1329" actId="700"/>
          <ac:spMkLst>
            <pc:docMk/>
            <pc:sldMk cId="2136634579" sldId="288"/>
            <ac:spMk id="4" creationId="{C57560FC-58C2-4211-9166-38825902BF75}"/>
          </ac:spMkLst>
        </pc:spChg>
        <pc:spChg chg="add del mod ord">
          <ac:chgData name="Glen Uehara (Student)" userId="3caece44-8ad9-4645-bfb2-6787b4639b64" providerId="ADAL" clId="{E57E633F-629A-4D9A-93CB-8DB83D7AAA12}" dt="2021-07-09T14:31:54.591" v="1331" actId="478"/>
          <ac:spMkLst>
            <pc:docMk/>
            <pc:sldMk cId="2136634579" sldId="288"/>
            <ac:spMk id="5" creationId="{8425CDFC-8D40-4194-AC5E-C9CA1A6B1C93}"/>
          </ac:spMkLst>
        </pc:spChg>
        <pc:spChg chg="mod">
          <ac:chgData name="Glen Uehara (Student)" userId="3caece44-8ad9-4645-bfb2-6787b4639b64" providerId="ADAL" clId="{E57E633F-629A-4D9A-93CB-8DB83D7AAA12}" dt="2021-07-09T14:32:16.093" v="1338" actId="1076"/>
          <ac:spMkLst>
            <pc:docMk/>
            <pc:sldMk cId="2136634579" sldId="288"/>
            <ac:spMk id="7" creationId="{EA5A72E7-1798-441E-AC06-AD23514F7530}"/>
          </ac:spMkLst>
        </pc:spChg>
        <pc:spChg chg="del mod">
          <ac:chgData name="Glen Uehara (Student)" userId="3caece44-8ad9-4645-bfb2-6787b4639b64" providerId="ADAL" clId="{E57E633F-629A-4D9A-93CB-8DB83D7AAA12}" dt="2021-07-09T14:32:19.565" v="1339" actId="478"/>
          <ac:spMkLst>
            <pc:docMk/>
            <pc:sldMk cId="2136634579" sldId="288"/>
            <ac:spMk id="8" creationId="{E135ADC9-6BFA-47FD-A8D2-313CAFABBA6E}"/>
          </ac:spMkLst>
        </pc:spChg>
        <pc:spChg chg="add mod ord">
          <ac:chgData name="Glen Uehara (Student)" userId="3caece44-8ad9-4645-bfb2-6787b4639b64" providerId="ADAL" clId="{E57E633F-629A-4D9A-93CB-8DB83D7AAA12}" dt="2021-07-09T14:31:48.393" v="1330" actId="27636"/>
          <ac:spMkLst>
            <pc:docMk/>
            <pc:sldMk cId="2136634579" sldId="288"/>
            <ac:spMk id="9" creationId="{9A541043-95B6-4E60-B0F1-C4D93D0659F9}"/>
          </ac:spMkLst>
        </pc:spChg>
        <pc:picChg chg="mod">
          <ac:chgData name="Glen Uehara (Student)" userId="3caece44-8ad9-4645-bfb2-6787b4639b64" providerId="ADAL" clId="{E57E633F-629A-4D9A-93CB-8DB83D7AAA12}" dt="2021-07-09T14:32:03.931" v="1334" actId="1076"/>
          <ac:picMkLst>
            <pc:docMk/>
            <pc:sldMk cId="2136634579" sldId="288"/>
            <ac:picMk id="6" creationId="{A7151D5B-D12B-4E41-8952-1CCCA1A7CF19}"/>
          </ac:picMkLst>
        </pc:picChg>
      </pc:sldChg>
      <pc:sldChg chg="addSp delSp modSp new mod modClrScheme chgLayout">
        <pc:chgData name="Glen Uehara (Student)" userId="3caece44-8ad9-4645-bfb2-6787b4639b64" providerId="ADAL" clId="{E57E633F-629A-4D9A-93CB-8DB83D7AAA12}" dt="2021-07-06T02:36:46.626" v="115" actId="14100"/>
        <pc:sldMkLst>
          <pc:docMk/>
          <pc:sldMk cId="2846166291" sldId="289"/>
        </pc:sldMkLst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2" creationId="{B44DCF9B-D2F5-4419-9F74-64EC37000EB9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3" creationId="{E3D66760-E3F0-4848-9A49-59C786CDCB50}"/>
          </ac:spMkLst>
        </pc:spChg>
        <pc:spChg chg="mod ord">
          <ac:chgData name="Glen Uehara (Student)" userId="3caece44-8ad9-4645-bfb2-6787b4639b64" providerId="ADAL" clId="{E57E633F-629A-4D9A-93CB-8DB83D7AAA12}" dt="2021-07-06T02:19:31.677" v="74" actId="700"/>
          <ac:spMkLst>
            <pc:docMk/>
            <pc:sldMk cId="2846166291" sldId="289"/>
            <ac:spMk id="4" creationId="{9DD8875C-D7ED-4F20-9631-BAAE73F58C4A}"/>
          </ac:spMkLst>
        </pc:spChg>
        <pc:spChg chg="add del mod ord">
          <ac:chgData name="Glen Uehara (Student)" userId="3caece44-8ad9-4645-bfb2-6787b4639b64" providerId="ADAL" clId="{E57E633F-629A-4D9A-93CB-8DB83D7AAA12}" dt="2021-07-06T02:30:41.571" v="91"/>
          <ac:spMkLst>
            <pc:docMk/>
            <pc:sldMk cId="2846166291" sldId="289"/>
            <ac:spMk id="5" creationId="{9AB624EF-A9A6-470B-9853-765B7E281DC0}"/>
          </ac:spMkLst>
        </pc:spChg>
        <pc:spChg chg="add del mod ord">
          <ac:chgData name="Glen Uehara (Student)" userId="3caece44-8ad9-4645-bfb2-6787b4639b64" providerId="ADAL" clId="{E57E633F-629A-4D9A-93CB-8DB83D7AAA12}" dt="2021-07-06T02:34:13.222" v="100" actId="478"/>
          <ac:spMkLst>
            <pc:docMk/>
            <pc:sldMk cId="2846166291" sldId="289"/>
            <ac:spMk id="6" creationId="{07543873-EB9D-4D1B-91DA-5D2B411B507E}"/>
          </ac:spMkLst>
        </pc:spChg>
        <pc:spChg chg="add del mod ord">
          <ac:chgData name="Glen Uehara (Student)" userId="3caece44-8ad9-4645-bfb2-6787b4639b64" providerId="ADAL" clId="{E57E633F-629A-4D9A-93CB-8DB83D7AAA12}" dt="2021-07-06T02:34:13.828" v="101" actId="478"/>
          <ac:spMkLst>
            <pc:docMk/>
            <pc:sldMk cId="2846166291" sldId="289"/>
            <ac:spMk id="7" creationId="{E1747BFC-4AA7-4E1F-8C06-33924D9E8693}"/>
          </ac:spMkLst>
        </pc:spChg>
        <pc:spChg chg="add del mod ord">
          <ac:chgData name="Glen Uehara (Student)" userId="3caece44-8ad9-4645-bfb2-6787b4639b64" providerId="ADAL" clId="{E57E633F-629A-4D9A-93CB-8DB83D7AAA12}" dt="2021-07-06T02:34:03.665" v="97"/>
          <ac:spMkLst>
            <pc:docMk/>
            <pc:sldMk cId="2846166291" sldId="289"/>
            <ac:spMk id="8" creationId="{79CCB838-E265-4AB0-A21C-EF2C62B33230}"/>
          </ac:spMkLst>
        </pc:spChg>
        <pc:spChg chg="add del mod ord">
          <ac:chgData name="Glen Uehara (Student)" userId="3caece44-8ad9-4645-bfb2-6787b4639b64" providerId="ADAL" clId="{E57E633F-629A-4D9A-93CB-8DB83D7AAA12}" dt="2021-07-06T02:22:03.935" v="85"/>
          <ac:spMkLst>
            <pc:docMk/>
            <pc:sldMk cId="2846166291" sldId="289"/>
            <ac:spMk id="9" creationId="{0E4F3229-3A69-49E6-A80C-64D234D52F63}"/>
          </ac:spMkLst>
        </pc:spChg>
        <pc:picChg chg="add mod">
          <ac:chgData name="Glen Uehara (Student)" userId="3caece44-8ad9-4645-bfb2-6787b4639b64" providerId="ADAL" clId="{E57E633F-629A-4D9A-93CB-8DB83D7AAA12}" dt="2021-07-06T02:35:50.736" v="106" actId="14100"/>
          <ac:picMkLst>
            <pc:docMk/>
            <pc:sldMk cId="2846166291" sldId="289"/>
            <ac:picMk id="11" creationId="{28498447-DE7F-4484-BD98-DC325298C09F}"/>
          </ac:picMkLst>
        </pc:picChg>
        <pc:picChg chg="add del mod">
          <ac:chgData name="Glen Uehara (Student)" userId="3caece44-8ad9-4645-bfb2-6787b4639b64" providerId="ADAL" clId="{E57E633F-629A-4D9A-93CB-8DB83D7AAA12}" dt="2021-07-06T02:34:02.230" v="96"/>
          <ac:picMkLst>
            <pc:docMk/>
            <pc:sldMk cId="2846166291" sldId="289"/>
            <ac:picMk id="13" creationId="{F65C96AB-DAD3-4466-9864-24CBD91D2E5B}"/>
          </ac:picMkLst>
        </pc:picChg>
        <pc:picChg chg="add mod">
          <ac:chgData name="Glen Uehara (Student)" userId="3caece44-8ad9-4645-bfb2-6787b4639b64" providerId="ADAL" clId="{E57E633F-629A-4D9A-93CB-8DB83D7AAA12}" dt="2021-07-06T02:36:28.233" v="113" actId="14100"/>
          <ac:picMkLst>
            <pc:docMk/>
            <pc:sldMk cId="2846166291" sldId="289"/>
            <ac:picMk id="15" creationId="{8A7828F1-FB61-4997-9997-CA85DEFDDBDD}"/>
          </ac:picMkLst>
        </pc:picChg>
        <pc:picChg chg="add del mod">
          <ac:chgData name="Glen Uehara (Student)" userId="3caece44-8ad9-4645-bfb2-6787b4639b64" providerId="ADAL" clId="{E57E633F-629A-4D9A-93CB-8DB83D7AAA12}" dt="2021-07-06T02:20:36.031" v="80"/>
          <ac:picMkLst>
            <pc:docMk/>
            <pc:sldMk cId="2846166291" sldId="289"/>
            <ac:picMk id="1026" creationId="{951AAEFC-0871-49FB-BE0A-5F88C6128F01}"/>
          </ac:picMkLst>
        </pc:picChg>
        <pc:picChg chg="add mod">
          <ac:chgData name="Glen Uehara (Student)" userId="3caece44-8ad9-4645-bfb2-6787b4639b64" providerId="ADAL" clId="{E57E633F-629A-4D9A-93CB-8DB83D7AAA12}" dt="2021-07-06T02:36:46.626" v="115" actId="14100"/>
          <ac:picMkLst>
            <pc:docMk/>
            <pc:sldMk cId="2846166291" sldId="289"/>
            <ac:picMk id="1028" creationId="{54191D1B-6192-4484-98B0-A9F5766A688E}"/>
          </ac:picMkLst>
        </pc:picChg>
        <pc:picChg chg="add mod">
          <ac:chgData name="Glen Uehara (Student)" userId="3caece44-8ad9-4645-bfb2-6787b4639b64" providerId="ADAL" clId="{E57E633F-629A-4D9A-93CB-8DB83D7AAA12}" dt="2021-07-06T02:36:31.370" v="114" actId="14100"/>
          <ac:picMkLst>
            <pc:docMk/>
            <pc:sldMk cId="2846166291" sldId="289"/>
            <ac:picMk id="1030" creationId="{4987BAB2-9DE5-453B-9AE6-715F2ADA51A9}"/>
          </ac:picMkLst>
        </pc:picChg>
        <pc:picChg chg="add del mod">
          <ac:chgData name="Glen Uehara (Student)" userId="3caece44-8ad9-4645-bfb2-6787b4639b64" providerId="ADAL" clId="{E57E633F-629A-4D9A-93CB-8DB83D7AAA12}" dt="2021-07-06T02:24:20.003" v="88"/>
          <ac:picMkLst>
            <pc:docMk/>
            <pc:sldMk cId="2846166291" sldId="289"/>
            <ac:picMk id="1032" creationId="{8A1A933F-3D80-4842-BB76-E7298B596030}"/>
          </ac:picMkLst>
        </pc:picChg>
        <pc:picChg chg="add del mod">
          <ac:chgData name="Glen Uehara (Student)" userId="3caece44-8ad9-4645-bfb2-6787b4639b64" providerId="ADAL" clId="{E57E633F-629A-4D9A-93CB-8DB83D7AAA12}" dt="2021-07-06T02:25:46.912" v="90"/>
          <ac:picMkLst>
            <pc:docMk/>
            <pc:sldMk cId="2846166291" sldId="289"/>
            <ac:picMk id="1034" creationId="{147E339C-F0C4-41FE-A9E8-09F0E65B453E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37:39.355" v="1822" actId="403"/>
        <pc:sldMkLst>
          <pc:docMk/>
          <pc:sldMk cId="1114090692" sldId="290"/>
        </pc:sldMkLst>
        <pc:spChg chg="mod">
          <ac:chgData name="Glen Uehara (Student)" userId="3caece44-8ad9-4645-bfb2-6787b4639b64" providerId="ADAL" clId="{E57E633F-629A-4D9A-93CB-8DB83D7AAA12}" dt="2021-07-09T14:35:46.038" v="1564" actId="20577"/>
          <ac:spMkLst>
            <pc:docMk/>
            <pc:sldMk cId="1114090692" sldId="290"/>
            <ac:spMk id="2" creationId="{47A6814C-F71C-4DE4-BB6A-ED7B2E7B7790}"/>
          </ac:spMkLst>
        </pc:spChg>
        <pc:spChg chg="mod">
          <ac:chgData name="Glen Uehara (Student)" userId="3caece44-8ad9-4645-bfb2-6787b4639b64" providerId="ADAL" clId="{E57E633F-629A-4D9A-93CB-8DB83D7AAA12}" dt="2021-07-09T14:37:39.355" v="1822" actId="403"/>
          <ac:spMkLst>
            <pc:docMk/>
            <pc:sldMk cId="1114090692" sldId="290"/>
            <ac:spMk id="3" creationId="{E7CD5226-E841-4899-B3E3-A950C3878789}"/>
          </ac:spMkLst>
        </pc:spChg>
        <pc:spChg chg="del">
          <ac:chgData name="Glen Uehara (Student)" userId="3caece44-8ad9-4645-bfb2-6787b4639b64" providerId="ADAL" clId="{E57E633F-629A-4D9A-93CB-8DB83D7AAA12}" dt="2021-07-09T14:37:31.046" v="1821" actId="478"/>
          <ac:spMkLst>
            <pc:docMk/>
            <pc:sldMk cId="1114090692" sldId="290"/>
            <ac:spMk id="4" creationId="{382E2F2A-473E-4767-B755-FEBCDC9F6996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7" creationId="{BB8E77E5-DEBC-46B3-9FA0-28C05E85C29A}"/>
          </ac:spMkLst>
        </pc:spChg>
        <pc:spChg chg="add mod">
          <ac:chgData name="Glen Uehara (Student)" userId="3caece44-8ad9-4645-bfb2-6787b4639b64" providerId="ADAL" clId="{E57E633F-629A-4D9A-93CB-8DB83D7AAA12}" dt="2021-07-09T14:37:29.003" v="1820" actId="1076"/>
          <ac:spMkLst>
            <pc:docMk/>
            <pc:sldMk cId="1114090692" sldId="290"/>
            <ac:spMk id="9" creationId="{06F92B6C-FED6-4E4C-8417-D8075595D7AD}"/>
          </ac:spMkLst>
        </pc:sp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8" creationId="{7581CF61-DF11-4709-A72E-9D775457DF4F}"/>
          </ac:picMkLst>
        </pc:picChg>
        <pc:picChg chg="add mod">
          <ac:chgData name="Glen Uehara (Student)" userId="3caece44-8ad9-4645-bfb2-6787b4639b64" providerId="ADAL" clId="{E57E633F-629A-4D9A-93CB-8DB83D7AAA12}" dt="2021-07-09T14:37:29.003" v="1820" actId="1076"/>
          <ac:picMkLst>
            <pc:docMk/>
            <pc:sldMk cId="1114090692" sldId="290"/>
            <ac:picMk id="10" creationId="{3496A0DB-3369-4671-929E-14215E302CA3}"/>
          </ac:picMkLst>
        </pc:picChg>
      </pc:sldChg>
      <pc:sldChg chg="modSp new del mod">
        <pc:chgData name="Glen Uehara (Student)" userId="3caece44-8ad9-4645-bfb2-6787b4639b64" providerId="ADAL" clId="{E57E633F-629A-4D9A-93CB-8DB83D7AAA12}" dt="2021-07-09T14:23:51.563" v="651" actId="47"/>
        <pc:sldMkLst>
          <pc:docMk/>
          <pc:sldMk cId="2189158783" sldId="290"/>
        </pc:sldMkLst>
        <pc:spChg chg="mod">
          <ac:chgData name="Glen Uehara (Student)" userId="3caece44-8ad9-4645-bfb2-6787b4639b64" providerId="ADAL" clId="{E57E633F-629A-4D9A-93CB-8DB83D7AAA12}" dt="2021-07-09T14:22:11.662" v="635" actId="20577"/>
          <ac:spMkLst>
            <pc:docMk/>
            <pc:sldMk cId="2189158783" sldId="290"/>
            <ac:spMk id="3" creationId="{0D6A8FAB-6B9F-4C45-B318-9B6733793048}"/>
          </ac:spMkLst>
        </pc:spChg>
        <pc:spChg chg="mod">
          <ac:chgData name="Glen Uehara (Student)" userId="3caece44-8ad9-4645-bfb2-6787b4639b64" providerId="ADAL" clId="{E57E633F-629A-4D9A-93CB-8DB83D7AAA12}" dt="2021-07-09T14:22:49.326" v="641" actId="27636"/>
          <ac:spMkLst>
            <pc:docMk/>
            <pc:sldMk cId="2189158783" sldId="290"/>
            <ac:spMk id="4" creationId="{4CDA0533-FAD5-4961-8D52-0327E03548F2}"/>
          </ac:spMkLst>
        </pc:spChg>
      </pc:sldChg>
      <pc:sldChg chg="new del">
        <pc:chgData name="Glen Uehara (Student)" userId="3caece44-8ad9-4645-bfb2-6787b4639b64" providerId="ADAL" clId="{E57E633F-629A-4D9A-93CB-8DB83D7AAA12}" dt="2021-07-06T02:38:40.689" v="173" actId="680"/>
        <pc:sldMkLst>
          <pc:docMk/>
          <pc:sldMk cId="2207123771" sldId="290"/>
        </pc:sldMkLst>
      </pc:sldChg>
      <pc:sldChg chg="addSp delSp modSp new mod">
        <pc:chgData name="Glen Uehara (Student)" userId="3caece44-8ad9-4645-bfb2-6787b4639b64" providerId="ADAL" clId="{E57E633F-629A-4D9A-93CB-8DB83D7AAA12}" dt="2021-07-09T14:39:10.380" v="1961" actId="20577"/>
        <pc:sldMkLst>
          <pc:docMk/>
          <pc:sldMk cId="3734304898" sldId="291"/>
        </pc:sldMkLst>
        <pc:spChg chg="mod">
          <ac:chgData name="Glen Uehara (Student)" userId="3caece44-8ad9-4645-bfb2-6787b4639b64" providerId="ADAL" clId="{E57E633F-629A-4D9A-93CB-8DB83D7AAA12}" dt="2021-07-09T14:37:51.786" v="1848" actId="20577"/>
          <ac:spMkLst>
            <pc:docMk/>
            <pc:sldMk cId="3734304898" sldId="291"/>
            <ac:spMk id="2" creationId="{2DDE6C42-415E-47E3-B3CC-37BE8B80A885}"/>
          </ac:spMkLst>
        </pc:spChg>
        <pc:spChg chg="mod">
          <ac:chgData name="Glen Uehara (Student)" userId="3caece44-8ad9-4645-bfb2-6787b4639b64" providerId="ADAL" clId="{E57E633F-629A-4D9A-93CB-8DB83D7AAA12}" dt="2021-07-09T14:39:10.380" v="1961" actId="20577"/>
          <ac:spMkLst>
            <pc:docMk/>
            <pc:sldMk cId="3734304898" sldId="291"/>
            <ac:spMk id="3" creationId="{3800D97C-E2FD-418C-AFC0-BFA7CF2568AC}"/>
          </ac:spMkLst>
        </pc:spChg>
        <pc:spChg chg="del">
          <ac:chgData name="Glen Uehara (Student)" userId="3caece44-8ad9-4645-bfb2-6787b4639b64" providerId="ADAL" clId="{E57E633F-629A-4D9A-93CB-8DB83D7AAA12}" dt="2021-07-09T14:38:22.807" v="1886" actId="478"/>
          <ac:spMkLst>
            <pc:docMk/>
            <pc:sldMk cId="3734304898" sldId="291"/>
            <ac:spMk id="4" creationId="{4D0819AA-DBA7-435C-BC3B-F1D44C977FDB}"/>
          </ac:spMkLst>
        </pc:spChg>
        <pc:spChg chg="mod">
          <ac:chgData name="Glen Uehara (Student)" userId="3caece44-8ad9-4645-bfb2-6787b4639b64" providerId="ADAL" clId="{E57E633F-629A-4D9A-93CB-8DB83D7AAA12}" dt="2021-07-09T14:38:17.679" v="1884" actId="27636"/>
          <ac:spMkLst>
            <pc:docMk/>
            <pc:sldMk cId="3734304898" sldId="291"/>
            <ac:spMk id="5" creationId="{9EA65EE8-94DF-4E5E-84F7-2FA4E7A638E4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7" creationId="{E21BB889-BBC4-4949-ADA6-578C27A354C6}"/>
          </ac:spMkLst>
        </pc:spChg>
        <pc:spChg chg="add mod">
          <ac:chgData name="Glen Uehara (Student)" userId="3caece44-8ad9-4645-bfb2-6787b4639b64" providerId="ADAL" clId="{E57E633F-629A-4D9A-93CB-8DB83D7AAA12}" dt="2021-07-09T14:38:20.885" v="1885" actId="1076"/>
          <ac:spMkLst>
            <pc:docMk/>
            <pc:sldMk cId="3734304898" sldId="291"/>
            <ac:spMk id="9" creationId="{F57A19EA-DF2B-41F7-BE12-089D22FC14F6}"/>
          </ac:spMkLst>
        </pc:spChg>
        <pc:picChg chg="add mod">
          <ac:chgData name="Glen Uehara (Student)" userId="3caece44-8ad9-4645-bfb2-6787b4639b64" providerId="ADAL" clId="{E57E633F-629A-4D9A-93CB-8DB83D7AAA12}" dt="2021-07-09T14:38:20.885" v="1885" actId="1076"/>
          <ac:picMkLst>
            <pc:docMk/>
            <pc:sldMk cId="3734304898" sldId="291"/>
            <ac:picMk id="8" creationId="{08EE3D0F-2860-4ECA-8760-8997ED131BE7}"/>
          </ac:picMkLst>
        </pc:picChg>
      </pc:sldChg>
      <pc:sldChg chg="addSp delSp modSp new mod">
        <pc:chgData name="Glen Uehara (Student)" userId="3caece44-8ad9-4645-bfb2-6787b4639b64" providerId="ADAL" clId="{E57E633F-629A-4D9A-93CB-8DB83D7AAA12}" dt="2021-07-09T14:42:37.920" v="2415" actId="20577"/>
        <pc:sldMkLst>
          <pc:docMk/>
          <pc:sldMk cId="26177096" sldId="292"/>
        </pc:sldMkLst>
        <pc:spChg chg="mod">
          <ac:chgData name="Glen Uehara (Student)" userId="3caece44-8ad9-4645-bfb2-6787b4639b64" providerId="ADAL" clId="{E57E633F-629A-4D9A-93CB-8DB83D7AAA12}" dt="2021-07-09T14:42:37.920" v="2415" actId="20577"/>
          <ac:spMkLst>
            <pc:docMk/>
            <pc:sldMk cId="26177096" sldId="292"/>
            <ac:spMk id="2" creationId="{710EE2BC-8FAA-47F4-826D-B0D7E8F248DB}"/>
          </ac:spMkLst>
        </pc:spChg>
        <pc:spChg chg="mod">
          <ac:chgData name="Glen Uehara (Student)" userId="3caece44-8ad9-4645-bfb2-6787b4639b64" providerId="ADAL" clId="{E57E633F-629A-4D9A-93CB-8DB83D7AAA12}" dt="2021-07-09T14:41:44.243" v="2372" actId="20577"/>
          <ac:spMkLst>
            <pc:docMk/>
            <pc:sldMk cId="26177096" sldId="292"/>
            <ac:spMk id="3" creationId="{B3FAD6EE-5FF0-4189-9D15-304EA3760DC4}"/>
          </ac:spMkLst>
        </pc:spChg>
        <pc:spChg chg="del">
          <ac:chgData name="Glen Uehara (Student)" userId="3caece44-8ad9-4645-bfb2-6787b4639b64" providerId="ADAL" clId="{E57E633F-629A-4D9A-93CB-8DB83D7AAA12}" dt="2021-07-09T14:39:56.910" v="2054" actId="478"/>
          <ac:spMkLst>
            <pc:docMk/>
            <pc:sldMk cId="26177096" sldId="292"/>
            <ac:spMk id="4" creationId="{CEAD8047-7557-418E-B625-3973AD8AB006}"/>
          </ac:spMkLst>
        </pc:spChg>
        <pc:spChg chg="mod">
          <ac:chgData name="Glen Uehara (Student)" userId="3caece44-8ad9-4645-bfb2-6787b4639b64" providerId="ADAL" clId="{E57E633F-629A-4D9A-93CB-8DB83D7AAA12}" dt="2021-07-09T14:39:56.941" v="2055" actId="27636"/>
          <ac:spMkLst>
            <pc:docMk/>
            <pc:sldMk cId="26177096" sldId="292"/>
            <ac:spMk id="5" creationId="{891C0CDE-0B34-404E-867C-23F31F165CE1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7" creationId="{259AC173-C95C-4D46-B9E7-49C6E4E446B6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8" creationId="{92A76C48-30FA-4DEA-8E45-50127491241C}"/>
          </ac:spMkLst>
        </pc:spChg>
        <pc:spChg chg="add mod">
          <ac:chgData name="Glen Uehara (Student)" userId="3caece44-8ad9-4645-bfb2-6787b4639b64" providerId="ADAL" clId="{E57E633F-629A-4D9A-93CB-8DB83D7AAA12}" dt="2021-07-09T14:40:02.002" v="2057" actId="1076"/>
          <ac:spMkLst>
            <pc:docMk/>
            <pc:sldMk cId="26177096" sldId="292"/>
            <ac:spMk id="9" creationId="{D589A6C7-1058-449E-A4FA-B169608C46A8}"/>
          </ac:spMkLst>
        </pc:sp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0" creationId="{962789FC-58DB-42EF-B5BA-674A08011180}"/>
          </ac:picMkLst>
        </pc:picChg>
        <pc:picChg chg="add mod">
          <ac:chgData name="Glen Uehara (Student)" userId="3caece44-8ad9-4645-bfb2-6787b4639b64" providerId="ADAL" clId="{E57E633F-629A-4D9A-93CB-8DB83D7AAA12}" dt="2021-07-09T14:40:02.002" v="2057" actId="1076"/>
          <ac:picMkLst>
            <pc:docMk/>
            <pc:sldMk cId="26177096" sldId="292"/>
            <ac:picMk id="11" creationId="{C1670777-0916-4438-913B-7C62941AF1F1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4:42:28.421" v="2392" actId="20577"/>
        <pc:sldMkLst>
          <pc:docMk/>
          <pc:sldMk cId="1511940136" sldId="293"/>
        </pc:sldMkLst>
        <pc:spChg chg="mod">
          <ac:chgData name="Glen Uehara (Student)" userId="3caece44-8ad9-4645-bfb2-6787b4639b64" providerId="ADAL" clId="{E57E633F-629A-4D9A-93CB-8DB83D7AAA12}" dt="2021-07-09T14:42:28.421" v="2392" actId="20577"/>
          <ac:spMkLst>
            <pc:docMk/>
            <pc:sldMk cId="1511940136" sldId="293"/>
            <ac:spMk id="2" creationId="{A8BA0CEE-FE59-432F-B50B-461BDC9C6E2E}"/>
          </ac:spMkLst>
        </pc:spChg>
        <pc:spChg chg="mod">
          <ac:chgData name="Glen Uehara (Student)" userId="3caece44-8ad9-4645-bfb2-6787b4639b64" providerId="ADAL" clId="{E57E633F-629A-4D9A-93CB-8DB83D7AAA12}" dt="2021-07-09T14:41:58.923" v="2375" actId="27636"/>
          <ac:spMkLst>
            <pc:docMk/>
            <pc:sldMk cId="1511940136" sldId="293"/>
            <ac:spMk id="5" creationId="{B737456B-4049-419B-8AF9-0008C3D16C09}"/>
          </ac:spMkLst>
        </pc:spChg>
        <pc:picChg chg="add mod">
          <ac:chgData name="Glen Uehara (Student)" userId="3caece44-8ad9-4645-bfb2-6787b4639b64" providerId="ADAL" clId="{E57E633F-629A-4D9A-93CB-8DB83D7AAA12}" dt="2021-07-09T14:42:21.390" v="2381" actId="1076"/>
          <ac:picMkLst>
            <pc:docMk/>
            <pc:sldMk cId="1511940136" sldId="293"/>
            <ac:picMk id="7" creationId="{1CC98380-FA20-40EA-80F2-FF2EF7CC617F}"/>
          </ac:picMkLst>
        </pc:picChg>
        <pc:picChg chg="add mod">
          <ac:chgData name="Glen Uehara (Student)" userId="3caece44-8ad9-4645-bfb2-6787b4639b64" providerId="ADAL" clId="{E57E633F-629A-4D9A-93CB-8DB83D7AAA12}" dt="2021-07-09T14:42:19.129" v="2380" actId="1076"/>
          <ac:picMkLst>
            <pc:docMk/>
            <pc:sldMk cId="1511940136" sldId="293"/>
            <ac:picMk id="8" creationId="{0E14BFF1-53BA-4115-915F-389421628AEE}"/>
          </ac:picMkLst>
        </pc:picChg>
      </pc:sldChg>
      <pc:sldChg chg="addSp modSp new mod">
        <pc:chgData name="Glen Uehara (Student)" userId="3caece44-8ad9-4645-bfb2-6787b4639b64" providerId="ADAL" clId="{E57E633F-629A-4D9A-93CB-8DB83D7AAA12}" dt="2021-07-09T15:40:33.492" v="3366" actId="20577"/>
        <pc:sldMkLst>
          <pc:docMk/>
          <pc:sldMk cId="1170613709" sldId="294"/>
        </pc:sldMkLst>
        <pc:spChg chg="mod">
          <ac:chgData name="Glen Uehara (Student)" userId="3caece44-8ad9-4645-bfb2-6787b4639b64" providerId="ADAL" clId="{E57E633F-629A-4D9A-93CB-8DB83D7AAA12}" dt="2021-07-09T14:43:42.702" v="2465" actId="20577"/>
          <ac:spMkLst>
            <pc:docMk/>
            <pc:sldMk cId="1170613709" sldId="294"/>
            <ac:spMk id="2" creationId="{19FB79D1-48B8-49A2-80D0-FD6AAD9E4DFE}"/>
          </ac:spMkLst>
        </pc:spChg>
        <pc:spChg chg="mod">
          <ac:chgData name="Glen Uehara (Student)" userId="3caece44-8ad9-4645-bfb2-6787b4639b64" providerId="ADAL" clId="{E57E633F-629A-4D9A-93CB-8DB83D7AAA12}" dt="2021-07-09T15:40:33.492" v="3366" actId="20577"/>
          <ac:spMkLst>
            <pc:docMk/>
            <pc:sldMk cId="1170613709" sldId="294"/>
            <ac:spMk id="3" creationId="{1429CCDA-E4B5-48D9-BCF9-02F42446CA71}"/>
          </ac:spMkLst>
        </pc:spChg>
        <pc:spChg chg="add mod">
          <ac:chgData name="Glen Uehara (Student)" userId="3caece44-8ad9-4645-bfb2-6787b4639b64" providerId="ADAL" clId="{E57E633F-629A-4D9A-93CB-8DB83D7AAA12}" dt="2021-07-09T15:40:04.227" v="3263" actId="2711"/>
          <ac:spMkLst>
            <pc:docMk/>
            <pc:sldMk cId="1170613709" sldId="294"/>
            <ac:spMk id="7" creationId="{87B5CDBA-F353-4481-933F-74059430E2F8}"/>
          </ac:spMkLst>
        </pc:spChg>
      </pc:sldChg>
      <pc:sldChg chg="addSp delSp modSp new mod modClrScheme chgLayout">
        <pc:chgData name="Glen Uehara (Student)" userId="3caece44-8ad9-4645-bfb2-6787b4639b64" providerId="ADAL" clId="{E57E633F-629A-4D9A-93CB-8DB83D7AAA12}" dt="2021-07-09T15:41:38.511" v="3389" actId="404"/>
        <pc:sldMkLst>
          <pc:docMk/>
          <pc:sldMk cId="719962211" sldId="295"/>
        </pc:sldMkLst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2" creationId="{88C7192F-28CF-4B70-9AED-81E582C3BD34}"/>
          </ac:spMkLst>
        </pc:spChg>
        <pc:spChg chg="del 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3" creationId="{B936B25B-B6C2-4FF2-83CD-87999746DB29}"/>
          </ac:spMkLst>
        </pc:spChg>
        <pc:spChg chg="mod ord">
          <ac:chgData name="Glen Uehara (Student)" userId="3caece44-8ad9-4645-bfb2-6787b4639b64" providerId="ADAL" clId="{E57E633F-629A-4D9A-93CB-8DB83D7AAA12}" dt="2021-07-09T15:40:52.925" v="3370" actId="700"/>
          <ac:spMkLst>
            <pc:docMk/>
            <pc:sldMk cId="719962211" sldId="295"/>
            <ac:spMk id="4" creationId="{5A38C40F-C00F-41D0-8B7C-0B32B35088A0}"/>
          </ac:spMkLst>
        </pc:spChg>
        <pc:spChg chg="add mod ord">
          <ac:chgData name="Glen Uehara (Student)" userId="3caece44-8ad9-4645-bfb2-6787b4639b64" providerId="ADAL" clId="{E57E633F-629A-4D9A-93CB-8DB83D7AAA12}" dt="2021-07-09T15:40:55.350" v="3380" actId="20577"/>
          <ac:spMkLst>
            <pc:docMk/>
            <pc:sldMk cId="719962211" sldId="295"/>
            <ac:spMk id="5" creationId="{F267F6C6-049F-4417-B0C2-3CF6CBF07EDB}"/>
          </ac:spMkLst>
        </pc:spChg>
        <pc:spChg chg="add mod ord">
          <ac:chgData name="Glen Uehara (Student)" userId="3caece44-8ad9-4645-bfb2-6787b4639b64" providerId="ADAL" clId="{E57E633F-629A-4D9A-93CB-8DB83D7AAA12}" dt="2021-07-09T15:41:38.511" v="3389" actId="404"/>
          <ac:spMkLst>
            <pc:docMk/>
            <pc:sldMk cId="719962211" sldId="295"/>
            <ac:spMk id="6" creationId="{DB00326D-6985-47C8-A209-DB25AB72E9EB}"/>
          </ac:spMkLst>
        </pc:spChg>
        <pc:spChg chg="add mod ord">
          <ac:chgData name="Glen Uehara (Student)" userId="3caece44-8ad9-4645-bfb2-6787b4639b64" providerId="ADAL" clId="{E57E633F-629A-4D9A-93CB-8DB83D7AAA12}" dt="2021-07-09T15:40:52.938" v="3371" actId="27636"/>
          <ac:spMkLst>
            <pc:docMk/>
            <pc:sldMk cId="719962211" sldId="295"/>
            <ac:spMk id="7" creationId="{F5E4E028-7D57-4E16-8D7F-70C4CBBDC7CC}"/>
          </ac:spMkLst>
        </pc:spChg>
      </pc:sldChg>
      <pc:sldMasterChg chg="delSldLayout modSldLayout sldLayoutOrd">
        <pc:chgData name="Glen Uehara (Student)" userId="3caece44-8ad9-4645-bfb2-6787b4639b64" providerId="ADAL" clId="{E57E633F-629A-4D9A-93CB-8DB83D7AAA12}" dt="2021-07-06T02:17:45.529" v="72" actId="478"/>
        <pc:sldMasterMkLst>
          <pc:docMk/>
          <pc:sldMasterMk cId="943952716" sldId="2147483672"/>
        </pc:sldMasterMkLst>
        <pc:sldLayoutChg chg="delSp del">
          <pc:chgData name="Glen Uehara (Student)" userId="3caece44-8ad9-4645-bfb2-6787b4639b64" providerId="ADAL" clId="{E57E633F-629A-4D9A-93CB-8DB83D7AAA12}" dt="2021-07-06T02:17:33.634" v="71" actId="47"/>
          <pc:sldLayoutMkLst>
            <pc:docMk/>
            <pc:sldMasterMk cId="943952716" sldId="2147483672"/>
            <pc:sldLayoutMk cId="3495156196" sldId="2147483693"/>
          </pc:sldLayoutMkLst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8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9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0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1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2" creationId="{00000000-0000-0000-0000-000000000000}"/>
            </ac:spMkLst>
          </pc:spChg>
          <pc:spChg chg="del">
            <ac:chgData name="Glen Uehara (Student)" userId="3caece44-8ad9-4645-bfb2-6787b4639b64" providerId="ADAL" clId="{E57E633F-629A-4D9A-93CB-8DB83D7AAA12}" dt="2021-07-06T02:15:36.295" v="59"/>
            <ac:spMkLst>
              <pc:docMk/>
              <pc:sldMasterMk cId="943952716" sldId="2147483672"/>
              <pc:sldLayoutMk cId="3495156196" sldId="2147483693"/>
              <ac:spMk id="14" creationId="{00000000-0000-0000-0000-000000000000}"/>
            </ac:spMkLst>
          </pc:sp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3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5" creationId="{00000000-0000-0000-0000-000000000000}"/>
            </ac:cxnSpMkLst>
          </pc:cxnChg>
          <pc:cxnChg chg="del">
            <ac:chgData name="Glen Uehara (Student)" userId="3caece44-8ad9-4645-bfb2-6787b4639b64" providerId="ADAL" clId="{E57E633F-629A-4D9A-93CB-8DB83D7AAA12}" dt="2021-07-06T02:15:36.295" v="59"/>
            <ac:cxnSpMkLst>
              <pc:docMk/>
              <pc:sldMasterMk cId="943952716" sldId="2147483672"/>
              <pc:sldLayoutMk cId="3495156196" sldId="2147483693"/>
              <ac:cxnSpMk id="16" creationId="{00000000-0000-0000-0000-000000000000}"/>
            </ac:cxnSpMkLst>
          </pc:cxnChg>
        </pc:sldLayoutChg>
        <pc:sldLayoutChg chg="delSp mod ord">
          <pc:chgData name="Glen Uehara (Student)" userId="3caece44-8ad9-4645-bfb2-6787b4639b64" providerId="ADAL" clId="{E57E633F-629A-4D9A-93CB-8DB83D7AAA12}" dt="2021-07-06T02:17:45.529" v="72" actId="478"/>
          <pc:sldLayoutMkLst>
            <pc:docMk/>
            <pc:sldMasterMk cId="943952716" sldId="2147483672"/>
            <pc:sldLayoutMk cId="721639538" sldId="2147483694"/>
          </pc:sldLayoutMkLst>
          <pc:picChg chg="del">
            <ac:chgData name="Glen Uehara (Student)" userId="3caece44-8ad9-4645-bfb2-6787b4639b64" providerId="ADAL" clId="{E57E633F-629A-4D9A-93CB-8DB83D7AAA12}" dt="2021-07-06T02:17:45.529" v="72" actId="478"/>
            <ac:picMkLst>
              <pc:docMk/>
              <pc:sldMasterMk cId="943952716" sldId="2147483672"/>
              <pc:sldLayoutMk cId="721639538" sldId="2147483694"/>
              <ac:picMk id="7" creationId="{00000000-0000-0000-0000-000000000000}"/>
            </ac:picMkLst>
          </pc:picChg>
        </pc:sldLayoutChg>
      </pc:sldMasterChg>
    </pc:docChg>
  </pc:docChgLst>
  <pc:docChgLst>
    <pc:chgData name="Glen Uehara (Student)" userId="3caece44-8ad9-4645-bfb2-6787b4639b64" providerId="ADAL" clId="{FA9F5E3D-1A2D-40D2-BA77-22AC6FB4B1E1}"/>
    <pc:docChg chg="undo custSel addSld delSld modSld sldOrd">
      <pc:chgData name="Glen Uehara (Student)" userId="3caece44-8ad9-4645-bfb2-6787b4639b64" providerId="ADAL" clId="{FA9F5E3D-1A2D-40D2-BA77-22AC6FB4B1E1}" dt="2021-07-10T04:23:45.914" v="1646" actId="47"/>
      <pc:docMkLst>
        <pc:docMk/>
      </pc:docMkLst>
      <pc:sldChg chg="modSp add del mod">
        <pc:chgData name="Glen Uehara (Student)" userId="3caece44-8ad9-4645-bfb2-6787b4639b64" providerId="ADAL" clId="{FA9F5E3D-1A2D-40D2-BA77-22AC6FB4B1E1}" dt="2021-07-10T04:07:48.099" v="347" actId="20577"/>
        <pc:sldMkLst>
          <pc:docMk/>
          <pc:sldMk cId="2453830722" sldId="257"/>
        </pc:sldMkLst>
        <pc:spChg chg="mod">
          <ac:chgData name="Glen Uehara (Student)" userId="3caece44-8ad9-4645-bfb2-6787b4639b64" providerId="ADAL" clId="{FA9F5E3D-1A2D-40D2-BA77-22AC6FB4B1E1}" dt="2021-07-10T04:07:48.099" v="347" actId="20577"/>
          <ac:spMkLst>
            <pc:docMk/>
            <pc:sldMk cId="2453830722" sldId="257"/>
            <ac:spMk id="3" creationId="{896425DF-7044-452C-8838-577784C956EF}"/>
          </ac:spMkLst>
        </pc:spChg>
      </pc:sldChg>
      <pc:sldChg chg="modSp del mod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2182474142" sldId="258"/>
        </pc:sldMkLst>
        <pc:spChg chg="mod">
          <ac:chgData name="Glen Uehara (Student)" userId="3caece44-8ad9-4645-bfb2-6787b4639b64" providerId="ADAL" clId="{FA9F5E3D-1A2D-40D2-BA77-22AC6FB4B1E1}" dt="2021-07-10T03:55:12.409" v="11" actId="20577"/>
          <ac:spMkLst>
            <pc:docMk/>
            <pc:sldMk cId="2182474142" sldId="258"/>
            <ac:spMk id="2" creationId="{ED1F69B3-ACFE-4D2E-8BCA-6F4AB87927B0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781159108" sldId="259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191997037" sldId="261"/>
        </pc:sldMkLst>
      </pc:sldChg>
      <pc:sldChg chg="modSp mod">
        <pc:chgData name="Glen Uehara (Student)" userId="3caece44-8ad9-4645-bfb2-6787b4639b64" providerId="ADAL" clId="{FA9F5E3D-1A2D-40D2-BA77-22AC6FB4B1E1}" dt="2021-07-10T04:22:52.221" v="1639" actId="20577"/>
        <pc:sldMkLst>
          <pc:docMk/>
          <pc:sldMk cId="1115072799" sldId="263"/>
        </pc:sldMkLst>
        <pc:spChg chg="mod">
          <ac:chgData name="Glen Uehara (Student)" userId="3caece44-8ad9-4645-bfb2-6787b4639b64" providerId="ADAL" clId="{FA9F5E3D-1A2D-40D2-BA77-22AC6FB4B1E1}" dt="2021-07-10T04:22:52.221" v="1639" actId="20577"/>
          <ac:spMkLst>
            <pc:docMk/>
            <pc:sldMk cId="1115072799" sldId="263"/>
            <ac:spMk id="3" creationId="{BB4C7A8C-2C38-44EB-BD8E-A5D4EDEA4EE9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742276354" sldId="264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38056466" sldId="265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2602206418" sldId="266"/>
        </pc:sldMkLst>
      </pc:sldChg>
      <pc:sldChg chg="del">
        <pc:chgData name="Glen Uehara (Student)" userId="3caece44-8ad9-4645-bfb2-6787b4639b64" providerId="ADAL" clId="{FA9F5E3D-1A2D-40D2-BA77-22AC6FB4B1E1}" dt="2021-07-10T04:23:45.914" v="1646" actId="47"/>
        <pc:sldMkLst>
          <pc:docMk/>
          <pc:sldMk cId="3904935711" sldId="269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285477359" sldId="273"/>
        </pc:sldMkLst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090847102" sldId="274"/>
        </pc:sldMkLst>
      </pc:sldChg>
      <pc:sldChg chg="del">
        <pc:chgData name="Glen Uehara (Student)" userId="3caece44-8ad9-4645-bfb2-6787b4639b64" providerId="ADAL" clId="{FA9F5E3D-1A2D-40D2-BA77-22AC6FB4B1E1}" dt="2021-07-10T04:23:43.201" v="1643" actId="47"/>
        <pc:sldMkLst>
          <pc:docMk/>
          <pc:sldMk cId="2085538642" sldId="275"/>
        </pc:sldMkLst>
      </pc:sldChg>
      <pc:sldChg chg="del">
        <pc:chgData name="Glen Uehara (Student)" userId="3caece44-8ad9-4645-bfb2-6787b4639b64" providerId="ADAL" clId="{FA9F5E3D-1A2D-40D2-BA77-22AC6FB4B1E1}" dt="2021-07-10T04:23:44.815" v="1645" actId="47"/>
        <pc:sldMkLst>
          <pc:docMk/>
          <pc:sldMk cId="393061282" sldId="277"/>
        </pc:sldMkLst>
      </pc:sldChg>
      <pc:sldChg chg="del">
        <pc:chgData name="Glen Uehara (Student)" userId="3caece44-8ad9-4645-bfb2-6787b4639b64" providerId="ADAL" clId="{FA9F5E3D-1A2D-40D2-BA77-22AC6FB4B1E1}" dt="2021-07-10T04:23:43.907" v="1644" actId="47"/>
        <pc:sldMkLst>
          <pc:docMk/>
          <pc:sldMk cId="2351721120" sldId="283"/>
        </pc:sldMkLst>
      </pc:sldChg>
      <pc:sldChg chg="del">
        <pc:chgData name="Glen Uehara (Student)" userId="3caece44-8ad9-4645-bfb2-6787b4639b64" providerId="ADAL" clId="{FA9F5E3D-1A2D-40D2-BA77-22AC6FB4B1E1}" dt="2021-07-10T04:17:39.121" v="986" actId="47"/>
        <pc:sldMkLst>
          <pc:docMk/>
          <pc:sldMk cId="2567487677" sldId="284"/>
        </pc:sldMkLst>
      </pc:sldChg>
      <pc:sldChg chg="del">
        <pc:chgData name="Glen Uehara (Student)" userId="3caece44-8ad9-4645-bfb2-6787b4639b64" providerId="ADAL" clId="{FA9F5E3D-1A2D-40D2-BA77-22AC6FB4B1E1}" dt="2021-07-10T04:17:40.756" v="987" actId="47"/>
        <pc:sldMkLst>
          <pc:docMk/>
          <pc:sldMk cId="2549293571" sldId="285"/>
        </pc:sldMkLst>
      </pc:sldChg>
      <pc:sldChg chg="modSp mod">
        <pc:chgData name="Glen Uehara (Student)" userId="3caece44-8ad9-4645-bfb2-6787b4639b64" providerId="ADAL" clId="{FA9F5E3D-1A2D-40D2-BA77-22AC6FB4B1E1}" dt="2021-07-10T04:12:50.249" v="588" actId="20577"/>
        <pc:sldMkLst>
          <pc:docMk/>
          <pc:sldMk cId="827804611" sldId="286"/>
        </pc:sldMkLst>
        <pc:spChg chg="mod">
          <ac:chgData name="Glen Uehara (Student)" userId="3caece44-8ad9-4645-bfb2-6787b4639b64" providerId="ADAL" clId="{FA9F5E3D-1A2D-40D2-BA77-22AC6FB4B1E1}" dt="2021-07-10T04:12:50.249" v="588" actId="20577"/>
          <ac:spMkLst>
            <pc:docMk/>
            <pc:sldMk cId="827804611" sldId="286"/>
            <ac:spMk id="3" creationId="{72642DE0-FB1D-44F4-82C3-81A8A498C51B}"/>
          </ac:spMkLst>
        </pc:spChg>
        <pc:spChg chg="mod">
          <ac:chgData name="Glen Uehara (Student)" userId="3caece44-8ad9-4645-bfb2-6787b4639b64" providerId="ADAL" clId="{FA9F5E3D-1A2D-40D2-BA77-22AC6FB4B1E1}" dt="2021-07-10T04:12:28.291" v="564" actId="20577"/>
          <ac:spMkLst>
            <pc:docMk/>
            <pc:sldMk cId="827804611" sldId="286"/>
            <ac:spMk id="5" creationId="{07E73C6C-6643-4EF9-B8F2-7C276FD0E4EC}"/>
          </ac:spMkLst>
        </pc:spChg>
      </pc:sldChg>
      <pc:sldChg chg="addSp delSp modSp mod">
        <pc:chgData name="Glen Uehara (Student)" userId="3caece44-8ad9-4645-bfb2-6787b4639b64" providerId="ADAL" clId="{FA9F5E3D-1A2D-40D2-BA77-22AC6FB4B1E1}" dt="2021-07-10T03:54:40.510" v="7" actId="478"/>
        <pc:sldMkLst>
          <pc:docMk/>
          <pc:sldMk cId="2846166291" sldId="289"/>
        </pc:sldMkLst>
        <pc:spChg chg="mod">
          <ac:chgData name="Glen Uehara (Student)" userId="3caece44-8ad9-4645-bfb2-6787b4639b64" providerId="ADAL" clId="{FA9F5E3D-1A2D-40D2-BA77-22AC6FB4B1E1}" dt="2021-07-10T03:54:28.792" v="5"/>
          <ac:spMkLst>
            <pc:docMk/>
            <pc:sldMk cId="2846166291" sldId="289"/>
            <ac:spMk id="2" creationId="{B44DCF9B-D2F5-4419-9F74-64EC37000EB9}"/>
          </ac:spMkLst>
        </pc:spChg>
        <pc:spChg chg="del mod">
          <ac:chgData name="Glen Uehara (Student)" userId="3caece44-8ad9-4645-bfb2-6787b4639b64" providerId="ADAL" clId="{FA9F5E3D-1A2D-40D2-BA77-22AC6FB4B1E1}" dt="2021-07-10T03:54:40.510" v="7" actId="478"/>
          <ac:spMkLst>
            <pc:docMk/>
            <pc:sldMk cId="2846166291" sldId="289"/>
            <ac:spMk id="3" creationId="{E3D66760-E3F0-4848-9A49-59C786CDCB50}"/>
          </ac:spMkLst>
        </pc:spChg>
        <pc:spChg chg="add del mod">
          <ac:chgData name="Glen Uehara (Student)" userId="3caece44-8ad9-4645-bfb2-6787b4639b64" providerId="ADAL" clId="{FA9F5E3D-1A2D-40D2-BA77-22AC6FB4B1E1}" dt="2021-07-10T03:54:23.858" v="2"/>
          <ac:spMkLst>
            <pc:docMk/>
            <pc:sldMk cId="2846166291" sldId="289"/>
            <ac:spMk id="6" creationId="{834B073F-6D9A-4473-82AF-C7C2EAA68229}"/>
          </ac:spMkLst>
        </pc:spChg>
        <pc:graphicFrameChg chg="add del mod">
          <ac:chgData name="Glen Uehara (Student)" userId="3caece44-8ad9-4645-bfb2-6787b4639b64" providerId="ADAL" clId="{FA9F5E3D-1A2D-40D2-BA77-22AC6FB4B1E1}" dt="2021-07-10T03:54:23.858" v="2"/>
          <ac:graphicFrameMkLst>
            <pc:docMk/>
            <pc:sldMk cId="2846166291" sldId="289"/>
            <ac:graphicFrameMk id="5" creationId="{24DD2BCE-53BC-438A-89E7-171EB9791007}"/>
          </ac:graphicFrameMkLst>
        </pc:graphicFrameChg>
      </pc:sldChg>
      <pc:sldChg chg="del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1114090692" sldId="290"/>
        </pc:sldMkLst>
      </pc:sldChg>
      <pc:sldChg chg="del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3734304898" sldId="291"/>
        </pc:sldMkLst>
      </pc:sldChg>
      <pc:sldChg chg="del">
        <pc:chgData name="Glen Uehara (Student)" userId="3caece44-8ad9-4645-bfb2-6787b4639b64" providerId="ADAL" clId="{FA9F5E3D-1A2D-40D2-BA77-22AC6FB4B1E1}" dt="2021-07-10T04:17:36.687" v="985" actId="47"/>
        <pc:sldMkLst>
          <pc:docMk/>
          <pc:sldMk cId="26177096" sldId="292"/>
        </pc:sldMkLst>
      </pc:sldChg>
      <pc:sldChg chg="del">
        <pc:chgData name="Glen Uehara (Student)" userId="3caece44-8ad9-4645-bfb2-6787b4639b64" providerId="ADAL" clId="{FA9F5E3D-1A2D-40D2-BA77-22AC6FB4B1E1}" dt="2021-07-10T04:17:36.687" v="985" actId="47"/>
        <pc:sldMkLst>
          <pc:docMk/>
          <pc:sldMk cId="1511940136" sldId="293"/>
        </pc:sldMkLst>
      </pc:sldChg>
      <pc:sldChg chg="modSp mod">
        <pc:chgData name="Glen Uehara (Student)" userId="3caece44-8ad9-4645-bfb2-6787b4639b64" providerId="ADAL" clId="{FA9F5E3D-1A2D-40D2-BA77-22AC6FB4B1E1}" dt="2021-07-10T04:23:38.725" v="1642" actId="404"/>
        <pc:sldMkLst>
          <pc:docMk/>
          <pc:sldMk cId="719962211" sldId="295"/>
        </pc:sldMkLst>
        <pc:spChg chg="mod">
          <ac:chgData name="Glen Uehara (Student)" userId="3caece44-8ad9-4645-bfb2-6787b4639b64" providerId="ADAL" clId="{FA9F5E3D-1A2D-40D2-BA77-22AC6FB4B1E1}" dt="2021-07-10T04:23:38.725" v="1642" actId="404"/>
          <ac:spMkLst>
            <pc:docMk/>
            <pc:sldMk cId="719962211" sldId="295"/>
            <ac:spMk id="6" creationId="{DB00326D-6985-47C8-A209-DB25AB72E9EB}"/>
          </ac:spMkLst>
        </pc:spChg>
      </pc:sldChg>
      <pc:sldChg chg="del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1055378525" sldId="296"/>
        </pc:sldMkLst>
      </pc:sldChg>
      <pc:sldChg chg="new del">
        <pc:chgData name="Glen Uehara (Student)" userId="3caece44-8ad9-4645-bfb2-6787b4639b64" providerId="ADAL" clId="{FA9F5E3D-1A2D-40D2-BA77-22AC6FB4B1E1}" dt="2021-07-10T03:57:44.081" v="107" actId="47"/>
        <pc:sldMkLst>
          <pc:docMk/>
          <pc:sldMk cId="1527308180" sldId="296"/>
        </pc:sldMkLst>
      </pc:sldChg>
      <pc:sldChg chg="addSp delSp modSp new del mod modClrScheme chgLayout">
        <pc:chgData name="Glen Uehara (Student)" userId="3caece44-8ad9-4645-bfb2-6787b4639b64" providerId="ADAL" clId="{FA9F5E3D-1A2D-40D2-BA77-22AC6FB4B1E1}" dt="2021-07-10T04:17:33.504" v="984" actId="47"/>
        <pc:sldMkLst>
          <pc:docMk/>
          <pc:sldMk cId="3588093023" sldId="296"/>
        </pc:sldMkLst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2" creationId="{29060F42-D59C-4994-8EC6-348B28B22AA4}"/>
          </ac:spMkLst>
        </pc:spChg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3" creationId="{18405C32-8941-4028-B384-F990D66E2637}"/>
          </ac:spMkLst>
        </pc:spChg>
        <pc:spChg chg="del 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4" creationId="{A79BDA66-17FE-40C0-B911-2230FC0D6323}"/>
          </ac:spMkLst>
        </pc:spChg>
        <pc:spChg chg="mod ord">
          <ac:chgData name="Glen Uehara (Student)" userId="3caece44-8ad9-4645-bfb2-6787b4639b64" providerId="ADAL" clId="{FA9F5E3D-1A2D-40D2-BA77-22AC6FB4B1E1}" dt="2021-07-10T03:58:07.095" v="113" actId="700"/>
          <ac:spMkLst>
            <pc:docMk/>
            <pc:sldMk cId="3588093023" sldId="296"/>
            <ac:spMk id="5" creationId="{C98B0B07-9525-4B24-86E7-C8EAE49E3290}"/>
          </ac:spMkLst>
        </pc:spChg>
        <pc:spChg chg="add mod ord">
          <ac:chgData name="Glen Uehara (Student)" userId="3caece44-8ad9-4645-bfb2-6787b4639b64" providerId="ADAL" clId="{FA9F5E3D-1A2D-40D2-BA77-22AC6FB4B1E1}" dt="2021-07-10T04:00:03.559" v="133" actId="20577"/>
          <ac:spMkLst>
            <pc:docMk/>
            <pc:sldMk cId="3588093023" sldId="296"/>
            <ac:spMk id="6" creationId="{C2C917D9-E9B5-43FF-AE12-7A7FA998A061}"/>
          </ac:spMkLst>
        </pc:spChg>
        <pc:spChg chg="add del mod ord">
          <ac:chgData name="Glen Uehara (Student)" userId="3caece44-8ad9-4645-bfb2-6787b4639b64" providerId="ADAL" clId="{FA9F5E3D-1A2D-40D2-BA77-22AC6FB4B1E1}" dt="2021-07-10T03:58:16.632" v="116" actId="478"/>
          <ac:spMkLst>
            <pc:docMk/>
            <pc:sldMk cId="3588093023" sldId="296"/>
            <ac:spMk id="7" creationId="{A170BC8E-B22F-4124-B81B-2ADFB0A5C9B3}"/>
          </ac:spMkLst>
        </pc:spChg>
        <pc:spChg chg="add mod ord">
          <ac:chgData name="Glen Uehara (Student)" userId="3caece44-8ad9-4645-bfb2-6787b4639b64" providerId="ADAL" clId="{FA9F5E3D-1A2D-40D2-BA77-22AC6FB4B1E1}" dt="2021-07-10T04:01:14.881" v="152" actId="20577"/>
          <ac:spMkLst>
            <pc:docMk/>
            <pc:sldMk cId="3588093023" sldId="296"/>
            <ac:spMk id="8" creationId="{C43E6AB5-6644-42B4-9271-A2D95D6E230B}"/>
          </ac:spMkLst>
        </pc:spChg>
        <pc:spChg chg="add mod ord">
          <ac:chgData name="Glen Uehara (Student)" userId="3caece44-8ad9-4645-bfb2-6787b4639b64" providerId="ADAL" clId="{FA9F5E3D-1A2D-40D2-BA77-22AC6FB4B1E1}" dt="2021-07-10T03:59:50.937" v="126" actId="20577"/>
          <ac:spMkLst>
            <pc:docMk/>
            <pc:sldMk cId="3588093023" sldId="296"/>
            <ac:spMk id="9" creationId="{503E1B2D-10F1-45D9-A048-9FAF7F48F68D}"/>
          </ac:spMkLst>
        </pc:spChg>
        <pc:picChg chg="add del mod">
          <ac:chgData name="Glen Uehara (Student)" userId="3caece44-8ad9-4645-bfb2-6787b4639b64" providerId="ADAL" clId="{FA9F5E3D-1A2D-40D2-BA77-22AC6FB4B1E1}" dt="2021-07-10T03:57:57.865" v="111"/>
          <ac:picMkLst>
            <pc:docMk/>
            <pc:sldMk cId="3588093023" sldId="296"/>
            <ac:picMk id="2050" creationId="{B618200C-7E90-4491-8F13-EEF38AB61899}"/>
          </ac:picMkLst>
        </pc:picChg>
        <pc:picChg chg="add mod">
          <ac:chgData name="Glen Uehara (Student)" userId="3caece44-8ad9-4645-bfb2-6787b4639b64" providerId="ADAL" clId="{FA9F5E3D-1A2D-40D2-BA77-22AC6FB4B1E1}" dt="2021-07-10T03:58:27.393" v="119" actId="14100"/>
          <ac:picMkLst>
            <pc:docMk/>
            <pc:sldMk cId="3588093023" sldId="296"/>
            <ac:picMk id="2051" creationId="{27C2D756-9C27-4405-B99D-DFEA0BB6C65F}"/>
          </ac:picMkLst>
        </pc:picChg>
      </pc:sldChg>
      <pc:sldChg chg="addSp delSp modSp new mod">
        <pc:chgData name="Glen Uehara (Student)" userId="3caece44-8ad9-4645-bfb2-6787b4639b64" providerId="ADAL" clId="{FA9F5E3D-1A2D-40D2-BA77-22AC6FB4B1E1}" dt="2021-07-10T04:15:13.889" v="672" actId="1076"/>
        <pc:sldMkLst>
          <pc:docMk/>
          <pc:sldMk cId="2433488039" sldId="297"/>
        </pc:sldMkLst>
        <pc:spChg chg="mod">
          <ac:chgData name="Glen Uehara (Student)" userId="3caece44-8ad9-4645-bfb2-6787b4639b64" providerId="ADAL" clId="{FA9F5E3D-1A2D-40D2-BA77-22AC6FB4B1E1}" dt="2021-07-10T04:13:41.612" v="607"/>
          <ac:spMkLst>
            <pc:docMk/>
            <pc:sldMk cId="2433488039" sldId="297"/>
            <ac:spMk id="2" creationId="{219E6842-8768-43A8-B63C-4D2F4E3236BE}"/>
          </ac:spMkLst>
        </pc:spChg>
        <pc:spChg chg="mod">
          <ac:chgData name="Glen Uehara (Student)" userId="3caece44-8ad9-4645-bfb2-6787b4639b64" providerId="ADAL" clId="{FA9F5E3D-1A2D-40D2-BA77-22AC6FB4B1E1}" dt="2021-07-10T04:14:39.551" v="663" actId="20577"/>
          <ac:spMkLst>
            <pc:docMk/>
            <pc:sldMk cId="2433488039" sldId="297"/>
            <ac:spMk id="3" creationId="{38044700-50BD-49D2-94C8-52A4AA7E5489}"/>
          </ac:spMkLst>
        </pc:spChg>
        <pc:spChg chg="add del">
          <ac:chgData name="Glen Uehara (Student)" userId="3caece44-8ad9-4645-bfb2-6787b4639b64" providerId="ADAL" clId="{FA9F5E3D-1A2D-40D2-BA77-22AC6FB4B1E1}" dt="2021-07-10T04:15:02.603" v="669" actId="478"/>
          <ac:spMkLst>
            <pc:docMk/>
            <pc:sldMk cId="2433488039" sldId="297"/>
            <ac:spMk id="4" creationId="{62493F3D-6544-45C3-8589-4FDD6DD4A57E}"/>
          </ac:spMkLst>
        </pc:spChg>
        <pc:spChg chg="mod">
          <ac:chgData name="Glen Uehara (Student)" userId="3caece44-8ad9-4645-bfb2-6787b4639b64" providerId="ADAL" clId="{FA9F5E3D-1A2D-40D2-BA77-22AC6FB4B1E1}" dt="2021-07-10T04:13:56.358" v="655" actId="20577"/>
          <ac:spMkLst>
            <pc:docMk/>
            <pc:sldMk cId="2433488039" sldId="297"/>
            <ac:spMk id="5" creationId="{D1B39F2D-D7E5-4D51-9513-51FBD4A2C0F7}"/>
          </ac:spMkLst>
        </pc:spChg>
        <pc:spChg chg="add del">
          <ac:chgData name="Glen Uehara (Student)" userId="3caece44-8ad9-4645-bfb2-6787b4639b64" providerId="ADAL" clId="{FA9F5E3D-1A2D-40D2-BA77-22AC6FB4B1E1}" dt="2021-07-10T04:14:14.820" v="657"/>
          <ac:spMkLst>
            <pc:docMk/>
            <pc:sldMk cId="2433488039" sldId="297"/>
            <ac:spMk id="7" creationId="{7234862B-6037-42E9-AA40-6137497300A7}"/>
          </ac:spMkLst>
        </pc:spChg>
        <pc:picChg chg="add del mod">
          <ac:chgData name="Glen Uehara (Student)" userId="3caece44-8ad9-4645-bfb2-6787b4639b64" providerId="ADAL" clId="{FA9F5E3D-1A2D-40D2-BA77-22AC6FB4B1E1}" dt="2021-07-10T04:15:13.889" v="672" actId="1076"/>
          <ac:picMkLst>
            <pc:docMk/>
            <pc:sldMk cId="2433488039" sldId="297"/>
            <ac:picMk id="4098" creationId="{9FA5417A-0E11-41E4-AEF4-3733ABAD48F0}"/>
          </ac:picMkLst>
        </pc:picChg>
      </pc:sldChg>
      <pc:sldChg chg="modSp del mod">
        <pc:chgData name="Glen Uehara (Student)" userId="3caece44-8ad9-4645-bfb2-6787b4639b64" providerId="ADAL" clId="{FA9F5E3D-1A2D-40D2-BA77-22AC6FB4B1E1}" dt="2021-07-10T03:56:25.563" v="98" actId="47"/>
        <pc:sldMkLst>
          <pc:docMk/>
          <pc:sldMk cId="3109725854" sldId="297"/>
        </pc:sldMkLst>
        <pc:spChg chg="mod">
          <ac:chgData name="Glen Uehara (Student)" userId="3caece44-8ad9-4645-bfb2-6787b4639b64" providerId="ADAL" clId="{FA9F5E3D-1A2D-40D2-BA77-22AC6FB4B1E1}" dt="2021-07-10T03:54:23.943" v="3" actId="27636"/>
          <ac:spMkLst>
            <pc:docMk/>
            <pc:sldMk cId="3109725854" sldId="297"/>
            <ac:spMk id="4" creationId="{AC88E145-35C4-45E0-8117-1845ADE7EB52}"/>
          </ac:spMkLst>
        </pc:spChg>
      </pc:sldChg>
      <pc:sldChg chg="modSp add mod ord">
        <pc:chgData name="Glen Uehara (Student)" userId="3caece44-8ad9-4645-bfb2-6787b4639b64" providerId="ADAL" clId="{FA9F5E3D-1A2D-40D2-BA77-22AC6FB4B1E1}" dt="2021-07-10T04:07:59.484" v="351"/>
        <pc:sldMkLst>
          <pc:docMk/>
          <pc:sldMk cId="381284224" sldId="298"/>
        </pc:sldMkLst>
        <pc:spChg chg="mod">
          <ac:chgData name="Glen Uehara (Student)" userId="3caece44-8ad9-4645-bfb2-6787b4639b64" providerId="ADAL" clId="{FA9F5E3D-1A2D-40D2-BA77-22AC6FB4B1E1}" dt="2021-07-10T04:04:51.193" v="286"/>
          <ac:spMkLst>
            <pc:docMk/>
            <pc:sldMk cId="381284224" sldId="298"/>
            <ac:spMk id="6" creationId="{C2C917D9-E9B5-43FF-AE12-7A7FA998A061}"/>
          </ac:spMkLst>
        </pc:spChg>
        <pc:spChg chg="mod">
          <ac:chgData name="Glen Uehara (Student)" userId="3caece44-8ad9-4645-bfb2-6787b4639b64" providerId="ADAL" clId="{FA9F5E3D-1A2D-40D2-BA77-22AC6FB4B1E1}" dt="2021-07-10T04:06:59.056" v="307" actId="14100"/>
          <ac:spMkLst>
            <pc:docMk/>
            <pc:sldMk cId="381284224" sldId="298"/>
            <ac:spMk id="8" creationId="{C43E6AB5-6644-42B4-9271-A2D95D6E230B}"/>
          </ac:spMkLst>
        </pc:spChg>
        <pc:spChg chg="mod">
          <ac:chgData name="Glen Uehara (Student)" userId="3caece44-8ad9-4645-bfb2-6787b4639b64" providerId="ADAL" clId="{FA9F5E3D-1A2D-40D2-BA77-22AC6FB4B1E1}" dt="2021-07-10T04:04:40.130" v="285" actId="20577"/>
          <ac:spMkLst>
            <pc:docMk/>
            <pc:sldMk cId="381284224" sldId="298"/>
            <ac:spMk id="9" creationId="{503E1B2D-10F1-45D9-A048-9FAF7F48F68D}"/>
          </ac:spMkLst>
        </pc:spChg>
        <pc:picChg chg="mod">
          <ac:chgData name="Glen Uehara (Student)" userId="3caece44-8ad9-4645-bfb2-6787b4639b64" providerId="ADAL" clId="{FA9F5E3D-1A2D-40D2-BA77-22AC6FB4B1E1}" dt="2021-07-10T04:07:03.985" v="308" actId="14100"/>
          <ac:picMkLst>
            <pc:docMk/>
            <pc:sldMk cId="381284224" sldId="298"/>
            <ac:picMk id="2051" creationId="{27C2D756-9C27-4405-B99D-DFEA0BB6C65F}"/>
          </ac:picMkLst>
        </pc:picChg>
      </pc:sldChg>
      <pc:sldChg chg="addSp delSp modSp add mod ord">
        <pc:chgData name="Glen Uehara (Student)" userId="3caece44-8ad9-4645-bfb2-6787b4639b64" providerId="ADAL" clId="{FA9F5E3D-1A2D-40D2-BA77-22AC6FB4B1E1}" dt="2021-07-10T04:07:56.949" v="349"/>
        <pc:sldMkLst>
          <pc:docMk/>
          <pc:sldMk cId="3490016232" sldId="299"/>
        </pc:sldMkLst>
        <pc:spChg chg="mod">
          <ac:chgData name="Glen Uehara (Student)" userId="3caece44-8ad9-4645-bfb2-6787b4639b64" providerId="ADAL" clId="{FA9F5E3D-1A2D-40D2-BA77-22AC6FB4B1E1}" dt="2021-07-10T04:02:36.317" v="191" actId="20577"/>
          <ac:spMkLst>
            <pc:docMk/>
            <pc:sldMk cId="3490016232" sldId="299"/>
            <ac:spMk id="6" creationId="{C2C917D9-E9B5-43FF-AE12-7A7FA998A061}"/>
          </ac:spMkLst>
        </pc:spChg>
        <pc:spChg chg="mod">
          <ac:chgData name="Glen Uehara (Student)" userId="3caece44-8ad9-4645-bfb2-6787b4639b64" providerId="ADAL" clId="{FA9F5E3D-1A2D-40D2-BA77-22AC6FB4B1E1}" dt="2021-07-10T04:04:19.435" v="230" actId="20577"/>
          <ac:spMkLst>
            <pc:docMk/>
            <pc:sldMk cId="3490016232" sldId="299"/>
            <ac:spMk id="8" creationId="{C43E6AB5-6644-42B4-9271-A2D95D6E230B}"/>
          </ac:spMkLst>
        </pc:spChg>
        <pc:spChg chg="mod">
          <ac:chgData name="Glen Uehara (Student)" userId="3caece44-8ad9-4645-bfb2-6787b4639b64" providerId="ADAL" clId="{FA9F5E3D-1A2D-40D2-BA77-22AC6FB4B1E1}" dt="2021-07-10T04:02:45.026" v="217" actId="20577"/>
          <ac:spMkLst>
            <pc:docMk/>
            <pc:sldMk cId="3490016232" sldId="299"/>
            <ac:spMk id="9" creationId="{503E1B2D-10F1-45D9-A048-9FAF7F48F68D}"/>
          </ac:spMkLst>
        </pc:spChg>
        <pc:picChg chg="del">
          <ac:chgData name="Glen Uehara (Student)" userId="3caece44-8ad9-4645-bfb2-6787b4639b64" providerId="ADAL" clId="{FA9F5E3D-1A2D-40D2-BA77-22AC6FB4B1E1}" dt="2021-07-10T04:03:00.209" v="218" actId="478"/>
          <ac:picMkLst>
            <pc:docMk/>
            <pc:sldMk cId="3490016232" sldId="299"/>
            <ac:picMk id="2051" creationId="{27C2D756-9C27-4405-B99D-DFEA0BB6C65F}"/>
          </ac:picMkLst>
        </pc:picChg>
        <pc:picChg chg="add mod">
          <ac:chgData name="Glen Uehara (Student)" userId="3caece44-8ad9-4645-bfb2-6787b4639b64" providerId="ADAL" clId="{FA9F5E3D-1A2D-40D2-BA77-22AC6FB4B1E1}" dt="2021-07-10T04:03:13.717" v="222" actId="1076"/>
          <ac:picMkLst>
            <pc:docMk/>
            <pc:sldMk cId="3490016232" sldId="299"/>
            <ac:picMk id="3074" creationId="{0FB4B286-476D-4D10-A02E-02A865C68AA4}"/>
          </ac:picMkLst>
        </pc:picChg>
      </pc:sldChg>
      <pc:sldChg chg="modSp new mod">
        <pc:chgData name="Glen Uehara (Student)" userId="3caece44-8ad9-4645-bfb2-6787b4639b64" providerId="ADAL" clId="{FA9F5E3D-1A2D-40D2-BA77-22AC6FB4B1E1}" dt="2021-07-10T04:11:54" v="535" actId="20577"/>
        <pc:sldMkLst>
          <pc:docMk/>
          <pc:sldMk cId="3563779104" sldId="300"/>
        </pc:sldMkLst>
        <pc:spChg chg="mod">
          <ac:chgData name="Glen Uehara (Student)" userId="3caece44-8ad9-4645-bfb2-6787b4639b64" providerId="ADAL" clId="{FA9F5E3D-1A2D-40D2-BA77-22AC6FB4B1E1}" dt="2021-07-10T04:09:52.507" v="375"/>
          <ac:spMkLst>
            <pc:docMk/>
            <pc:sldMk cId="3563779104" sldId="300"/>
            <ac:spMk id="2" creationId="{A02DC19D-73E3-4936-893A-6CC9E57AED23}"/>
          </ac:spMkLst>
        </pc:spChg>
        <pc:spChg chg="mod">
          <ac:chgData name="Glen Uehara (Student)" userId="3caece44-8ad9-4645-bfb2-6787b4639b64" providerId="ADAL" clId="{FA9F5E3D-1A2D-40D2-BA77-22AC6FB4B1E1}" dt="2021-07-10T04:11:54" v="535" actId="20577"/>
          <ac:spMkLst>
            <pc:docMk/>
            <pc:sldMk cId="3563779104" sldId="300"/>
            <ac:spMk id="3" creationId="{29F6B009-EABB-47C2-BEF0-BACBCD99E92E}"/>
          </ac:spMkLst>
        </pc:spChg>
        <pc:spChg chg="mod">
          <ac:chgData name="Glen Uehara (Student)" userId="3caece44-8ad9-4645-bfb2-6787b4639b64" providerId="ADAL" clId="{FA9F5E3D-1A2D-40D2-BA77-22AC6FB4B1E1}" dt="2021-07-10T04:09:55.783" v="387" actId="20577"/>
          <ac:spMkLst>
            <pc:docMk/>
            <pc:sldMk cId="3563779104" sldId="300"/>
            <ac:spMk id="4" creationId="{5A9AC926-2F0C-475D-A663-3E896A942693}"/>
          </ac:spMkLst>
        </pc:spChg>
      </pc:sldChg>
      <pc:sldChg chg="addSp delSp modSp new mod">
        <pc:chgData name="Glen Uehara (Student)" userId="3caece44-8ad9-4645-bfb2-6787b4639b64" providerId="ADAL" clId="{FA9F5E3D-1A2D-40D2-BA77-22AC6FB4B1E1}" dt="2021-07-10T04:17:25.467" v="983" actId="20577"/>
        <pc:sldMkLst>
          <pc:docMk/>
          <pc:sldMk cId="3647140167" sldId="301"/>
        </pc:sldMkLst>
        <pc:spChg chg="mod">
          <ac:chgData name="Glen Uehara (Student)" userId="3caece44-8ad9-4645-bfb2-6787b4639b64" providerId="ADAL" clId="{FA9F5E3D-1A2D-40D2-BA77-22AC6FB4B1E1}" dt="2021-07-10T04:15:25.572" v="674"/>
          <ac:spMkLst>
            <pc:docMk/>
            <pc:sldMk cId="3647140167" sldId="301"/>
            <ac:spMk id="2" creationId="{A9A9F106-DA77-4027-937A-B69E56EDF6AE}"/>
          </ac:spMkLst>
        </pc:spChg>
        <pc:spChg chg="mod">
          <ac:chgData name="Glen Uehara (Student)" userId="3caece44-8ad9-4645-bfb2-6787b4639b64" providerId="ADAL" clId="{FA9F5E3D-1A2D-40D2-BA77-22AC6FB4B1E1}" dt="2021-07-10T04:17:25.467" v="983" actId="20577"/>
          <ac:spMkLst>
            <pc:docMk/>
            <pc:sldMk cId="3647140167" sldId="301"/>
            <ac:spMk id="3" creationId="{7631C93D-014D-4AA8-BF65-579A7D0CBBE9}"/>
          </ac:spMkLst>
        </pc:spChg>
        <pc:spChg chg="del">
          <ac:chgData name="Glen Uehara (Student)" userId="3caece44-8ad9-4645-bfb2-6787b4639b64" providerId="ADAL" clId="{FA9F5E3D-1A2D-40D2-BA77-22AC6FB4B1E1}" dt="2021-07-10T04:15:49.875" v="705" actId="478"/>
          <ac:spMkLst>
            <pc:docMk/>
            <pc:sldMk cId="3647140167" sldId="301"/>
            <ac:spMk id="4" creationId="{9FB42FA0-164C-40CA-BD50-D583F21A86FA}"/>
          </ac:spMkLst>
        </pc:spChg>
        <pc:spChg chg="mod">
          <ac:chgData name="Glen Uehara (Student)" userId="3caece44-8ad9-4645-bfb2-6787b4639b64" providerId="ADAL" clId="{FA9F5E3D-1A2D-40D2-BA77-22AC6FB4B1E1}" dt="2021-07-10T04:15:33.088" v="704" actId="20577"/>
          <ac:spMkLst>
            <pc:docMk/>
            <pc:sldMk cId="3647140167" sldId="301"/>
            <ac:spMk id="5" creationId="{8202DB31-E11B-4D0F-9343-196682E76410}"/>
          </ac:spMkLst>
        </pc:spChg>
        <pc:picChg chg="add mod">
          <ac:chgData name="Glen Uehara (Student)" userId="3caece44-8ad9-4645-bfb2-6787b4639b64" providerId="ADAL" clId="{FA9F5E3D-1A2D-40D2-BA77-22AC6FB4B1E1}" dt="2021-07-10T04:15:57.822" v="708" actId="14100"/>
          <ac:picMkLst>
            <pc:docMk/>
            <pc:sldMk cId="3647140167" sldId="301"/>
            <ac:picMk id="6146" creationId="{5F1AF4BA-BCCC-4CF9-B1F1-100F9AD46F04}"/>
          </ac:picMkLst>
        </pc:picChg>
      </pc:sldChg>
      <pc:sldChg chg="addSp delSp modSp new mod">
        <pc:chgData name="Glen Uehara (Student)" userId="3caece44-8ad9-4645-bfb2-6787b4639b64" providerId="ADAL" clId="{FA9F5E3D-1A2D-40D2-BA77-22AC6FB4B1E1}" dt="2021-07-10T04:21:52.583" v="1449" actId="20577"/>
        <pc:sldMkLst>
          <pc:docMk/>
          <pc:sldMk cId="3522077181" sldId="302"/>
        </pc:sldMkLst>
        <pc:spChg chg="mod">
          <ac:chgData name="Glen Uehara (Student)" userId="3caece44-8ad9-4645-bfb2-6787b4639b64" providerId="ADAL" clId="{FA9F5E3D-1A2D-40D2-BA77-22AC6FB4B1E1}" dt="2021-07-10T04:20:03.092" v="1012"/>
          <ac:spMkLst>
            <pc:docMk/>
            <pc:sldMk cId="3522077181" sldId="302"/>
            <ac:spMk id="2" creationId="{26DDF9A6-65E2-4EBD-B589-089BE5E4E014}"/>
          </ac:spMkLst>
        </pc:spChg>
        <pc:spChg chg="mod">
          <ac:chgData name="Glen Uehara (Student)" userId="3caece44-8ad9-4645-bfb2-6787b4639b64" providerId="ADAL" clId="{FA9F5E3D-1A2D-40D2-BA77-22AC6FB4B1E1}" dt="2021-07-10T04:21:52.583" v="1449" actId="20577"/>
          <ac:spMkLst>
            <pc:docMk/>
            <pc:sldMk cId="3522077181" sldId="302"/>
            <ac:spMk id="3" creationId="{0DFA3742-332A-4A41-896C-8BF98EFD7B35}"/>
          </ac:spMkLst>
        </pc:spChg>
        <pc:spChg chg="del">
          <ac:chgData name="Glen Uehara (Student)" userId="3caece44-8ad9-4645-bfb2-6787b4639b64" providerId="ADAL" clId="{FA9F5E3D-1A2D-40D2-BA77-22AC6FB4B1E1}" dt="2021-07-10T04:18:12.591" v="989"/>
          <ac:spMkLst>
            <pc:docMk/>
            <pc:sldMk cId="3522077181" sldId="302"/>
            <ac:spMk id="4" creationId="{A01D9BF7-1357-4832-A02F-EA3144C5D71F}"/>
          </ac:spMkLst>
        </pc:spChg>
        <pc:spChg chg="mod">
          <ac:chgData name="Glen Uehara (Student)" userId="3caece44-8ad9-4645-bfb2-6787b4639b64" providerId="ADAL" clId="{FA9F5E3D-1A2D-40D2-BA77-22AC6FB4B1E1}" dt="2021-07-10T04:20:09.269" v="1033" actId="20577"/>
          <ac:spMkLst>
            <pc:docMk/>
            <pc:sldMk cId="3522077181" sldId="302"/>
            <ac:spMk id="5" creationId="{FFD80039-7C22-4F22-9746-EC2CF4B7E807}"/>
          </ac:spMkLst>
        </pc:spChg>
        <pc:spChg chg="add del mod">
          <ac:chgData name="Glen Uehara (Student)" userId="3caece44-8ad9-4645-bfb2-6787b4639b64" providerId="ADAL" clId="{FA9F5E3D-1A2D-40D2-BA77-22AC6FB4B1E1}" dt="2021-07-10T04:18:36.039" v="994" actId="478"/>
          <ac:spMkLst>
            <pc:docMk/>
            <pc:sldMk cId="3522077181" sldId="302"/>
            <ac:spMk id="8" creationId="{A1CB735A-E444-4376-B8B6-1DEF1FC8B0BB}"/>
          </ac:spMkLst>
        </pc:spChg>
        <pc:graphicFrameChg chg="add mod modGraphic">
          <ac:chgData name="Glen Uehara (Student)" userId="3caece44-8ad9-4645-bfb2-6787b4639b64" providerId="ADAL" clId="{FA9F5E3D-1A2D-40D2-BA77-22AC6FB4B1E1}" dt="2021-07-10T04:19:55.145" v="1011" actId="113"/>
          <ac:graphicFrameMkLst>
            <pc:docMk/>
            <pc:sldMk cId="3522077181" sldId="302"/>
            <ac:graphicFrameMk id="7" creationId="{78AB40AC-ABED-4FBF-8310-02EA6BE11506}"/>
          </ac:graphicFrameMkLst>
        </pc:graphicFrameChg>
      </pc:sldChg>
      <pc:sldMasterChg chg="delSldLayout">
        <pc:chgData name="Glen Uehara (Student)" userId="3caece44-8ad9-4645-bfb2-6787b4639b64" providerId="ADAL" clId="{FA9F5E3D-1A2D-40D2-BA77-22AC6FB4B1E1}" dt="2021-07-10T04:23:45.914" v="1646" actId="47"/>
        <pc:sldMasterMkLst>
          <pc:docMk/>
          <pc:sldMasterMk cId="943952716" sldId="2147483672"/>
        </pc:sldMasterMkLst>
        <pc:sldLayoutChg chg="del">
          <pc:chgData name="Glen Uehara (Student)" userId="3caece44-8ad9-4645-bfb2-6787b4639b64" providerId="ADAL" clId="{FA9F5E3D-1A2D-40D2-BA77-22AC6FB4B1E1}" dt="2021-07-10T04:23:45.914" v="1646" actId="47"/>
          <pc:sldLayoutMkLst>
            <pc:docMk/>
            <pc:sldMasterMk cId="943952716" sldId="2147483672"/>
            <pc:sldLayoutMk cId="721639538" sldId="2147483694"/>
          </pc:sldLayoutMkLst>
        </pc:sldLayoutChg>
      </pc:sldMasterChg>
    </pc:docChg>
  </pc:docChgLst>
  <pc:docChgLst>
    <pc:chgData name="Glen Uehara (Student)" userId="3caece44-8ad9-4645-bfb2-6787b4639b64" providerId="ADAL" clId="{BC354352-597A-4349-87BB-D0DAD0CEDF1C}"/>
    <pc:docChg chg="custSel addSld delSld modSld">
      <pc:chgData name="Glen Uehara (Student)" userId="3caece44-8ad9-4645-bfb2-6787b4639b64" providerId="ADAL" clId="{BC354352-597A-4349-87BB-D0DAD0CEDF1C}" dt="2021-07-09T23:04:08.677" v="845" actId="47"/>
      <pc:docMkLst>
        <pc:docMk/>
      </pc:docMkLst>
      <pc:sldChg chg="modSp mod">
        <pc:chgData name="Glen Uehara (Student)" userId="3caece44-8ad9-4645-bfb2-6787b4639b64" providerId="ADAL" clId="{BC354352-597A-4349-87BB-D0DAD0CEDF1C}" dt="2021-07-09T23:02:34.350" v="464" actId="313"/>
        <pc:sldMkLst>
          <pc:docMk/>
          <pc:sldMk cId="2453830722" sldId="257"/>
        </pc:sldMkLst>
        <pc:spChg chg="mod">
          <ac:chgData name="Glen Uehara (Student)" userId="3caece44-8ad9-4645-bfb2-6787b4639b64" providerId="ADAL" clId="{BC354352-597A-4349-87BB-D0DAD0CEDF1C}" dt="2021-07-09T23:02:34.350" v="464" actId="313"/>
          <ac:spMkLst>
            <pc:docMk/>
            <pc:sldMk cId="2453830722" sldId="257"/>
            <ac:spMk id="3" creationId="{896425DF-7044-452C-8838-577784C956EF}"/>
          </ac:spMkLst>
        </pc:spChg>
      </pc:sldChg>
      <pc:sldChg chg="del">
        <pc:chgData name="Glen Uehara (Student)" userId="3caece44-8ad9-4645-bfb2-6787b4639b64" providerId="ADAL" clId="{BC354352-597A-4349-87BB-D0DAD0CEDF1C}" dt="2021-07-09T23:04:03.102" v="843" actId="47"/>
        <pc:sldMkLst>
          <pc:docMk/>
          <pc:sldMk cId="943477596" sldId="267"/>
        </pc:sldMkLst>
      </pc:sldChg>
      <pc:sldChg chg="del">
        <pc:chgData name="Glen Uehara (Student)" userId="3caece44-8ad9-4645-bfb2-6787b4639b64" providerId="ADAL" clId="{BC354352-597A-4349-87BB-D0DAD0CEDF1C}" dt="2021-07-09T23:04:08.677" v="845" actId="47"/>
        <pc:sldMkLst>
          <pc:docMk/>
          <pc:sldMk cId="1179718419" sldId="271"/>
        </pc:sldMkLst>
      </pc:sldChg>
      <pc:sldChg chg="del">
        <pc:chgData name="Glen Uehara (Student)" userId="3caece44-8ad9-4645-bfb2-6787b4639b64" providerId="ADAL" clId="{BC354352-597A-4349-87BB-D0DAD0CEDF1C}" dt="2021-07-09T23:04:07.250" v="844" actId="47"/>
        <pc:sldMkLst>
          <pc:docMk/>
          <pc:sldMk cId="4215812485" sldId="287"/>
        </pc:sldMkLst>
      </pc:sldChg>
      <pc:sldChg chg="modSp mod">
        <pc:chgData name="Glen Uehara (Student)" userId="3caece44-8ad9-4645-bfb2-6787b4639b64" providerId="ADAL" clId="{BC354352-597A-4349-87BB-D0DAD0CEDF1C}" dt="2021-07-09T22:56:59.207" v="3"/>
        <pc:sldMkLst>
          <pc:docMk/>
          <pc:sldMk cId="2846166291" sldId="289"/>
        </pc:sldMkLst>
        <pc:spChg chg="mod">
          <ac:chgData name="Glen Uehara (Student)" userId="3caece44-8ad9-4645-bfb2-6787b4639b64" providerId="ADAL" clId="{BC354352-597A-4349-87BB-D0DAD0CEDF1C}" dt="2021-07-09T22:56:56.949" v="2" actId="21"/>
          <ac:spMkLst>
            <pc:docMk/>
            <pc:sldMk cId="2846166291" sldId="289"/>
            <ac:spMk id="2" creationId="{B44DCF9B-D2F5-4419-9F74-64EC37000EB9}"/>
          </ac:spMkLst>
        </pc:spChg>
        <pc:spChg chg="mod">
          <ac:chgData name="Glen Uehara (Student)" userId="3caece44-8ad9-4645-bfb2-6787b4639b64" providerId="ADAL" clId="{BC354352-597A-4349-87BB-D0DAD0CEDF1C}" dt="2021-07-09T22:56:59.207" v="3"/>
          <ac:spMkLst>
            <pc:docMk/>
            <pc:sldMk cId="2846166291" sldId="289"/>
            <ac:spMk id="3" creationId="{E3D66760-E3F0-4848-9A49-59C786CDCB50}"/>
          </ac:spMkLst>
        </pc:spChg>
      </pc:sldChg>
      <pc:sldChg chg="del">
        <pc:chgData name="Glen Uehara (Student)" userId="3caece44-8ad9-4645-bfb2-6787b4639b64" providerId="ADAL" clId="{BC354352-597A-4349-87BB-D0DAD0CEDF1C}" dt="2021-07-09T22:57:35.706" v="5" actId="47"/>
        <pc:sldMkLst>
          <pc:docMk/>
          <pc:sldMk cId="1170613709" sldId="294"/>
        </pc:sldMkLst>
      </pc:sldChg>
      <pc:sldChg chg="modSp mod">
        <pc:chgData name="Glen Uehara (Student)" userId="3caece44-8ad9-4645-bfb2-6787b4639b64" providerId="ADAL" clId="{BC354352-597A-4349-87BB-D0DAD0CEDF1C}" dt="2021-07-09T22:57:47.671" v="6" actId="20577"/>
        <pc:sldMkLst>
          <pc:docMk/>
          <pc:sldMk cId="719962211" sldId="295"/>
        </pc:sldMkLst>
        <pc:spChg chg="mod">
          <ac:chgData name="Glen Uehara (Student)" userId="3caece44-8ad9-4645-bfb2-6787b4639b64" providerId="ADAL" clId="{BC354352-597A-4349-87BB-D0DAD0CEDF1C}" dt="2021-07-09T22:57:47.671" v="6" actId="20577"/>
          <ac:spMkLst>
            <pc:docMk/>
            <pc:sldMk cId="719962211" sldId="295"/>
            <ac:spMk id="6" creationId="{DB00326D-6985-47C8-A209-DB25AB72E9EB}"/>
          </ac:spMkLst>
        </pc:spChg>
      </pc:sldChg>
      <pc:sldChg chg="addSp modSp new mod">
        <pc:chgData name="Glen Uehara (Student)" userId="3caece44-8ad9-4645-bfb2-6787b4639b64" providerId="ADAL" clId="{BC354352-597A-4349-87BB-D0DAD0CEDF1C}" dt="2021-07-09T23:00:52.889" v="273" actId="20577"/>
        <pc:sldMkLst>
          <pc:docMk/>
          <pc:sldMk cId="1055378525" sldId="296"/>
        </pc:sldMkLst>
        <pc:spChg chg="mod">
          <ac:chgData name="Glen Uehara (Student)" userId="3caece44-8ad9-4645-bfb2-6787b4639b64" providerId="ADAL" clId="{BC354352-597A-4349-87BB-D0DAD0CEDF1C}" dt="2021-07-09T22:59:52.472" v="38" actId="20577"/>
          <ac:spMkLst>
            <pc:docMk/>
            <pc:sldMk cId="1055378525" sldId="296"/>
            <ac:spMk id="2" creationId="{871EEDC6-C698-4717-BAA5-F361ACEB127C}"/>
          </ac:spMkLst>
        </pc:spChg>
        <pc:spChg chg="mod">
          <ac:chgData name="Glen Uehara (Student)" userId="3caece44-8ad9-4645-bfb2-6787b4639b64" providerId="ADAL" clId="{BC354352-597A-4349-87BB-D0DAD0CEDF1C}" dt="2021-07-09T23:00:52.889" v="273" actId="20577"/>
          <ac:spMkLst>
            <pc:docMk/>
            <pc:sldMk cId="1055378525" sldId="296"/>
            <ac:spMk id="3" creationId="{2F7CE891-89F0-484E-BDA3-A23113AECADA}"/>
          </ac:spMkLst>
        </pc:spChg>
        <pc:picChg chg="add mod">
          <ac:chgData name="Glen Uehara (Student)" userId="3caece44-8ad9-4645-bfb2-6787b4639b64" providerId="ADAL" clId="{BC354352-597A-4349-87BB-D0DAD0CEDF1C}" dt="2021-07-09T22:59:40.509" v="14" actId="1076"/>
          <ac:picMkLst>
            <pc:docMk/>
            <pc:sldMk cId="1055378525" sldId="296"/>
            <ac:picMk id="1026" creationId="{18828B08-819B-49D2-B330-FE1E687B4FB7}"/>
          </ac:picMkLst>
        </pc:picChg>
      </pc:sldChg>
      <pc:sldChg chg="modSp new mod">
        <pc:chgData name="Glen Uehara (Student)" userId="3caece44-8ad9-4645-bfb2-6787b4639b64" providerId="ADAL" clId="{BC354352-597A-4349-87BB-D0DAD0CEDF1C}" dt="2021-07-09T23:03:55.152" v="842" actId="20577"/>
        <pc:sldMkLst>
          <pc:docMk/>
          <pc:sldMk cId="3109725854" sldId="297"/>
        </pc:sldMkLst>
        <pc:spChg chg="mod">
          <ac:chgData name="Glen Uehara (Student)" userId="3caece44-8ad9-4645-bfb2-6787b4639b64" providerId="ADAL" clId="{BC354352-597A-4349-87BB-D0DAD0CEDF1C}" dt="2021-07-09T23:01:27.480" v="299" actId="20577"/>
          <ac:spMkLst>
            <pc:docMk/>
            <pc:sldMk cId="3109725854" sldId="297"/>
            <ac:spMk id="2" creationId="{E11C606C-0F8B-4328-8CCD-C0F8EA863951}"/>
          </ac:spMkLst>
        </pc:spChg>
        <pc:spChg chg="mod">
          <ac:chgData name="Glen Uehara (Student)" userId="3caece44-8ad9-4645-bfb2-6787b4639b64" providerId="ADAL" clId="{BC354352-597A-4349-87BB-D0DAD0CEDF1C}" dt="2021-07-09T23:03:55.152" v="842" actId="20577"/>
          <ac:spMkLst>
            <pc:docMk/>
            <pc:sldMk cId="3109725854" sldId="297"/>
            <ac:spMk id="3" creationId="{F74B9FD5-4219-496E-9717-C00781A0C2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C6B63-309E-4208-9019-BE71AB49D2B5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C8717-AFBB-478A-9104-53E909600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2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 a high level, topology reconfiguration involves switching the electrical connections between the panels based on input control signals.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Various methods of reconnecting the panels have been proposed in [1], [2] to maximize the PV array output.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general, PV arrays are connected in the series-parallel (SP) topology consisting of strings of panels connected in parallel.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Additionally, it has been shown in [2] that significant power improvements can be obtained when the array is connected in a cross-tied manner, for e.g., TCT array.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TCT topology every row consists of PV modules connected in parallel, and the resultant rows are connected in series.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 two topologies behave identically under perfect irradiance conditions.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However, when there are mismatches and partial shading, one of the topologies can outperform the other in terms of power production. </a:t>
            </a:r>
          </a:p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naturally motivates the use of a ‘smart’ algorithm that automatically reconfigures the array into one of the topologies based upon the extent of shading or panel level irradiances. 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C8717-AFBB-478A-9104-53E9096002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1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1. PREVIOUS FAULT DETECTION RESULTS AND COMPARISONS [17]</a:t>
            </a:r>
          </a:p>
          <a:p>
            <a:r>
              <a:rPr lang="en-US" dirty="0"/>
              <a:t>Fault Detection Algorithm	Training Epoch	Detection Accuracy</a:t>
            </a:r>
          </a:p>
          <a:p>
            <a:r>
              <a:rPr lang="en-US" dirty="0"/>
              <a:t>Classical NN	300	95.39%</a:t>
            </a:r>
          </a:p>
          <a:p>
            <a:r>
              <a:rPr lang="en-US" dirty="0"/>
              <a:t>Hybrid QNN1  (2 qubits)	25	87.8%</a:t>
            </a:r>
          </a:p>
          <a:p>
            <a:r>
              <a:rPr lang="en-US" dirty="0"/>
              <a:t>Hybrid QNN1  (2 qubits),	100	93.89%</a:t>
            </a:r>
          </a:p>
          <a:p>
            <a:r>
              <a:rPr lang="en-US" dirty="0"/>
              <a:t>Hybrid QNN1  (4 qubits),	25	90.2%</a:t>
            </a:r>
          </a:p>
          <a:p>
            <a:r>
              <a:rPr lang="en-US" dirty="0"/>
              <a:t>Hybrid QNN2  (2 qubits)	18	90.5%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C8717-AFBB-478A-9104-53E9096002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First, the system prepares the data by performing a state preparation (S) by organizing the classical data into qubits to run the quantum circuit.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Next, the qubits are processed through a model circuit, relying on a basic Unitary transform (U).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Finally, qubit measurements are taken and transformed to binary data.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circuit example prepares the input data into four qubits by angle embedding of the classical data.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 unitary transform of the circuit is used and this consists of a rotation gate (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with each qubits being entangled.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define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Eq. (1), as an arbitrary single-qubit rotation where the weights are those used when training our system.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𝑅𝑍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𝑅𝑌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𝑅𝑍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8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cos</m:t>
                              </m:r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    (1)</a:t>
                </a: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First, the system prepares the data by performing a state preparation (S) by organizing the classical data into qubits to run the quantum circuit.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Next, the qubits are processed through a model circuit, relying on a basic Unitary transform (U).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Finally, qubit measurements are taken and transformed to binary data.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circuit example prepares the input data into four qubits by angle embedding of the classical data.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 unitary transform of the circuit is used and this consists of a rotation gate (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with each qubits being entangled.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define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Rot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Eq. (1), as an arbitrary single-qubit rotation where the weights are those used when training our system.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𝑅</a:t>
                </a:r>
                <a:r>
                  <a:rPr lang="en-US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𝜙,𝜃,𝜔)=𝑅𝑍</a:t>
                </a:r>
                <a:r>
                  <a:rPr lang="en-US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𝜔)𝑅𝑌</a:t>
                </a:r>
                <a:r>
                  <a:rPr lang="en-US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𝜃)𝑅𝑍</a:t>
                </a:r>
                <a:r>
                  <a:rPr lang="en-US" sz="1800" i="0">
                    <a:effectLst/>
                    <a:latin typeface="Cambria Math" panose="02040503050406030204" pitchFamily="18" charset="0"/>
                  </a:rPr>
                  <a:t>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𝜙)=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i="0">
                    <a:effectLst/>
                    <a:latin typeface="Cambria Math" panose="02040503050406030204" pitchFamily="18" charset="0"/>
                  </a:rPr>
                  <a:t>[■(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𝑒^(−𝑗 〖(𝜙+𝜔)〗∕2) cos(𝜃∕2)&amp;−𝑒^(−𝑗 〖(𝜙−𝜔)〗∕2) sin(𝜃∕2)@𝑒^(−𝑗 〖(𝜙−𝜔)〗∕2) sin(𝜃∕2)&amp;𝑒^(𝑗 〖(𝜙+𝜔)〗∕2) cos(𝜃∕2))]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		    (1)</a:t>
                </a:r>
              </a:p>
              <a:p>
                <a:pPr marL="0" marR="0" algn="l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C8717-AFBB-478A-9104-53E9096002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6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that with our data, we do require 4 qubits. The features and mapping with 2 qubits does reduce the accuracy. Though we cannot reach the optimal 90+%, we may be able to gain additional improvements by looking at the quantum circuit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C8717-AFBB-478A-9104-53E9096002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1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C8717-AFBB-478A-9104-53E9096002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5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em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379275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50645-83BF-4F4B-8BA2-D06B88BA2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5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792802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25626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3A643-A225-7E41-86F1-61B05EB2C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37469"/>
            <a:ext cx="5181600" cy="2780907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5F9D4-5D67-D543-BC4D-5AD00547B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1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15898"/>
            <a:ext cx="51816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2837469"/>
            <a:ext cx="5181600" cy="2780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9A625-1BAB-DC4A-8E83-1D568617C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2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5181600" cy="183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6172200" y="1847706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/>
          </p:nvPr>
        </p:nvSpPr>
        <p:spPr>
          <a:xfrm>
            <a:off x="838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779CE-96A0-D94C-A88F-E2BB83666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2" y="1825625"/>
            <a:ext cx="4026031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/>
          </p:nvPr>
        </p:nvSpPr>
        <p:spPr>
          <a:xfrm>
            <a:off x="5052769" y="1825625"/>
            <a:ext cx="630103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DB3B0-1C65-DF4F-8FEC-87AE9AC83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8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88817"/>
            <a:ext cx="51816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825626"/>
            <a:ext cx="5181600" cy="2963191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1EC0A-61B7-B94F-903F-DCE2C52D1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2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1FE5-8751-5A41-9B57-5853A55F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8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2837467"/>
            <a:ext cx="10515600" cy="2139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5"/>
            <a:ext cx="105156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4977353"/>
            <a:ext cx="10515600" cy="662891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0BEFE-55CC-A34A-A372-DBC5A7800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9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3642167"/>
            <a:ext cx="5181600" cy="1975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825626"/>
            <a:ext cx="10515600" cy="1693079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172200" y="3642167"/>
            <a:ext cx="5181600" cy="1975997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BB549-F767-EF41-93D4-A073E05F1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57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6627829" cy="2887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4713402"/>
            <a:ext cx="6627829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16858" y="1825625"/>
            <a:ext cx="3736943" cy="3792539"/>
          </a:xfrm>
        </p:spPr>
        <p:txBody>
          <a:bodyPr rtlCol="0"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AC1238-AB32-E149-9B71-0B8693B67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51CC7-68DB-DC4E-AEB5-860FF6F56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26176"/>
            <a:ext cx="1942592" cy="32186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26176"/>
            <a:ext cx="2592832" cy="32186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26176"/>
            <a:ext cx="3153664" cy="32186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26176"/>
            <a:ext cx="2609088" cy="321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26176"/>
            <a:ext cx="1999488" cy="3218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13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F6230-9B3A-E94A-9D7B-355E467F6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70069"/>
            <a:ext cx="2438400" cy="24384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8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870069"/>
            <a:ext cx="2438400" cy="24384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19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870069"/>
            <a:ext cx="2438400" cy="24384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20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870069"/>
            <a:ext cx="2438400" cy="24384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21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870069"/>
            <a:ext cx="2438400" cy="24384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3733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914400" y="4254506"/>
            <a:ext cx="10363200" cy="697311"/>
          </a:xfrm>
        </p:spPr>
        <p:txBody>
          <a:bodyPr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914400" y="5043892"/>
            <a:ext cx="10363200" cy="64515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3" y="6103390"/>
            <a:ext cx="1135480" cy="6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4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1222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ECC55-8F5B-0744-8CCA-2517E57F8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B46E6-0749-1648-9289-35B0620FE7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89" y="470090"/>
            <a:ext cx="1209329" cy="1226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78" y="1095103"/>
            <a:ext cx="1790737" cy="1808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3725" y="194131"/>
            <a:ext cx="3112713" cy="3174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91" y="2785395"/>
            <a:ext cx="2191909" cy="2569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5011"/>
          <a:stretch/>
        </p:blipFill>
        <p:spPr>
          <a:xfrm rot="10800000" flipH="1">
            <a:off x="-31667" y="-1"/>
            <a:ext cx="12223667" cy="6856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262831"/>
            <a:ext cx="10515600" cy="827759"/>
          </a:xfrm>
        </p:spPr>
        <p:txBody>
          <a:bodyPr>
            <a:normAutofit/>
          </a:bodyPr>
          <a:lstStyle>
            <a:lvl1pPr>
              <a:defRPr sz="440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17577"/>
            <a:ext cx="10515600" cy="672451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ED97B-C08F-5E44-90CD-02D9BBCBE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5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10515600" cy="394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E6A85-E58A-B74F-BF6B-8BF4953AF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6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3792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38200" y="1106196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4D7F4-E035-F04D-B83A-CFAC758BE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2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14036"/>
          <a:stretch/>
        </p:blipFill>
        <p:spPr>
          <a:xfrm>
            <a:off x="0" y="5122333"/>
            <a:ext cx="12192000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7" r="1408" b="48293"/>
          <a:stretch/>
        </p:blipFill>
        <p:spPr>
          <a:xfrm rot="10800000">
            <a:off x="0" y="-10658"/>
            <a:ext cx="12192000" cy="1132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57" y="5976385"/>
            <a:ext cx="1731155" cy="880587"/>
          </a:xfrm>
          <a:prstGeom prst="rect">
            <a:avLst/>
          </a:prstGeom>
        </p:spPr>
      </p:pic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555626"/>
            <a:ext cx="10515600" cy="55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Topic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428749"/>
            <a:ext cx="10515600" cy="435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514353" y="6205539"/>
            <a:ext cx="64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7EE57CC8-2C6B-0043-BC89-144897F54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>
          <a:solidFill>
            <a:srgbClr val="0066A1"/>
          </a:solidFill>
          <a:latin typeface="Calibri" charset="0"/>
          <a:ea typeface="Calibri" charset="0"/>
          <a:cs typeface="Calibri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about:blank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8875C-D7ED-4F20-9631-BAAE73F58C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C251CC7-68DB-DC4E-AEB5-860FF6F56E6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1" name="Picture Placeholder 10" descr="A picture containing piano, electric organ&#10;&#10;Description automatically generated">
            <a:extLst>
              <a:ext uri="{FF2B5EF4-FFF2-40B4-BE49-F238E27FC236}">
                <a16:creationId xmlns:a16="http://schemas.microsoft.com/office/drawing/2014/main" id="{28498447-DE7F-4484-BD98-DC325298C0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0" y="870069"/>
            <a:ext cx="2509836" cy="2509836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A7828F1-FB61-4997-9997-CA85DEFDDB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2500"/>
          <a:stretch>
            <a:fillRect/>
          </a:stretch>
        </p:blipFill>
        <p:spPr>
          <a:xfrm>
            <a:off x="7304176" y="878397"/>
            <a:ext cx="2429537" cy="252127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DCF9B-D2F5-4419-9F74-64EC37000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Machine Learning for Photovoltaic</a:t>
            </a:r>
            <a:br>
              <a:rPr lang="en-US" dirty="0"/>
            </a:br>
            <a:r>
              <a:rPr lang="en-US" dirty="0"/>
              <a:t>Topology Optimization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191D1B-6192-4484-98B0-A9F5766A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52" y="870069"/>
            <a:ext cx="4919073" cy="25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computer: We're planning to create one that acts like a brain">
            <a:extLst>
              <a:ext uri="{FF2B5EF4-FFF2-40B4-BE49-F238E27FC236}">
                <a16:creationId xmlns:a16="http://schemas.microsoft.com/office/drawing/2014/main" id="{4987BAB2-9DE5-453B-9AE6-715F2ADA51A9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9664700" y="870069"/>
            <a:ext cx="2527299" cy="25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6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7F6C6-049F-4417-B0C2-3CF6CBF0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00326D-6985-47C8-A209-DB25AB72E9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	S. Rao, S.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Katoch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V. Narayanaswamy, G.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Muniraju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C. Tepedelenlioglu, A. Spanias, P.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Turaga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R.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Ayyanar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D. Srinivasan, “Machine Learning for Solar Array Monitoring, Optimization, and Control,” Synth. Lect. Power Electron., vol. 7, no. 1, pp. 1–91, Morgan and Claypool Publishers, 2020.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	H. Braun, S. T. Buddha, V. Krishnan, A. Spanias, C. Tepedelenlioglu, T.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Yeider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T.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Takehara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“Signal processing for fault detection in photovoltaic arrays,” in ICASSP, IEEE International Conference on Acoustics, Speech and Signal Processing - Proceedings, 2012, pp. 1681–1684.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	R.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Fazai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Abodayeh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Mansouri, M.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Trabelsi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H. Nounou, M. Nounou, and G. E.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Georghiou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“Machine learning-based statistical testing hypothesis for fault detection in photovoltaic systems,” Sol. Energy, vol. 190, pp. 405–413, 2019.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	K.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Jaskie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Martin, and A. Spanias, “PV Fault Detection Using Positive Unlabeled Learning,” Appl. Sci., vol. 11, no. 12, p. 5599, 2021.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</a:rPr>
              <a:t>[17]	G. Uehara, S. Rao, M. Dobson, C. Tepedelenlioglu, and A. Spanias, “Quantum Neural Network Parameter Estimation for Photovoltaic Fault Detection,” 2021.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</a:rPr>
              <a:t>[18]	Z. Jia, B. Yi, R. </a:t>
            </a:r>
            <a:r>
              <a:rPr lang="en-US" sz="1600" dirty="0" err="1">
                <a:latin typeface="Times New Roman" panose="02020603050405020304" pitchFamily="18" charset="0"/>
              </a:rPr>
              <a:t>Zhai</a:t>
            </a:r>
            <a:r>
              <a:rPr lang="en-US" sz="1600" dirty="0">
                <a:latin typeface="Times New Roman" panose="02020603050405020304" pitchFamily="18" charset="0"/>
              </a:rPr>
              <a:t>, Y. Wu, G. Guo, and G. Guo, “Quantum Neural Network States: A Brief Review of Methods and Applications,” Adv. Quantum Technol., vol. 2, no. 7–8, p. 1800077, 2019.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</a:rPr>
              <a:t>[20]	M. </a:t>
            </a:r>
            <a:r>
              <a:rPr lang="en-US" sz="1600" dirty="0" err="1">
                <a:latin typeface="Times New Roman" panose="02020603050405020304" pitchFamily="18" charset="0"/>
              </a:rPr>
              <a:t>Schuld</a:t>
            </a:r>
            <a:r>
              <a:rPr lang="en-US" sz="1600" dirty="0">
                <a:latin typeface="Times New Roman" panose="02020603050405020304" pitchFamily="18" charset="0"/>
              </a:rPr>
              <a:t>, A. </a:t>
            </a:r>
            <a:r>
              <a:rPr lang="en-US" sz="1600" dirty="0" err="1">
                <a:latin typeface="Times New Roman" panose="02020603050405020304" pitchFamily="18" charset="0"/>
              </a:rPr>
              <a:t>Bocharov</a:t>
            </a:r>
            <a:r>
              <a:rPr lang="en-US" sz="1600" dirty="0">
                <a:latin typeface="Times New Roman" panose="02020603050405020304" pitchFamily="18" charset="0"/>
              </a:rPr>
              <a:t>, K. M. </a:t>
            </a:r>
            <a:r>
              <a:rPr lang="en-US" sz="1600" dirty="0" err="1">
                <a:latin typeface="Times New Roman" panose="02020603050405020304" pitchFamily="18" charset="0"/>
              </a:rPr>
              <a:t>Svore</a:t>
            </a:r>
            <a:r>
              <a:rPr lang="en-US" sz="1600" dirty="0">
                <a:latin typeface="Times New Roman" panose="02020603050405020304" pitchFamily="18" charset="0"/>
              </a:rPr>
              <a:t>, and N. Wiebe, “Circuit-centric quantum classifiers,” Phys. Rev. A, vol. 101, no. 3, p. 32308, 2020.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E4E028-7D57-4E16-8D7F-70C4CBBDC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C40F-C00F-41D0-8B7C-0B32B35088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8411-DFD5-4198-A056-A33B2F23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425DF-7044-452C-8838-577784C95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Hybrid Quantum Neural Network for Topology Optimization</a:t>
            </a:r>
          </a:p>
          <a:p>
            <a:r>
              <a:rPr lang="en-US" sz="2400" dirty="0"/>
              <a:t>Preliminary Research</a:t>
            </a:r>
          </a:p>
          <a:p>
            <a:r>
              <a:rPr lang="en-US" sz="2400" dirty="0"/>
              <a:t>Comparison of approach</a:t>
            </a:r>
          </a:p>
          <a:p>
            <a:r>
              <a:rPr lang="en-US" sz="2400" dirty="0"/>
              <a:t>Next Steps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68219-C58B-4F74-9051-FAC4133E77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3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B554137-4D00-8377-F581-E21283BDD5F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6152" y="2470015"/>
            <a:ext cx="4796216" cy="2352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2DC19D-73E3-4936-893A-6CC9E57A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 for Topology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6B009-EABB-47C2-BEF0-BACBCD99E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6035298" cy="3943351"/>
          </a:xfrm>
        </p:spPr>
        <p:txBody>
          <a:bodyPr/>
          <a:lstStyle/>
          <a:p>
            <a:r>
              <a:rPr lang="en-US" sz="2000" dirty="0"/>
              <a:t>It was shown that PV topology reconfiguration is a viable method for improving the power output under shaded conditions [1]</a:t>
            </a:r>
          </a:p>
          <a:p>
            <a:r>
              <a:rPr lang="en-US" sz="2000" dirty="0"/>
              <a:t>Various methods of reconnecting the panels have been proposed in [1], [2] to maximize the Photovoltaic (PV) array output</a:t>
            </a:r>
          </a:p>
          <a:p>
            <a:r>
              <a:rPr lang="en-US" sz="2000" dirty="0"/>
              <a:t>ML models, in particular, neural networks (NN) learn different patterns of the PV panel irradiances and predict the optimum configuration.</a:t>
            </a:r>
          </a:p>
          <a:p>
            <a:r>
              <a:rPr lang="en-US" sz="2000" dirty="0"/>
              <a:t>ML for this application produces an end-to-end system that learns a function to directly map irradiances to the optimal topology.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AC926-2F0C-475D-A663-3E896A9426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E5260-2ECC-49F9-AE8B-5F044559B2E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7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C917D9-E9B5-43FF-AE12-7A7FA998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QNN for Topology reconfiguration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3E6AB5-6644-42B4-9271-A2D95D6E2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825625"/>
            <a:ext cx="6405979" cy="3792539"/>
          </a:xfrm>
        </p:spPr>
        <p:txBody>
          <a:bodyPr/>
          <a:lstStyle/>
          <a:p>
            <a:r>
              <a:rPr lang="en-US" dirty="0"/>
              <a:t>In our previous work [17], a hybrid Quantum Neural Network (QNN) was designed for PV fault detection.</a:t>
            </a:r>
          </a:p>
          <a:p>
            <a:r>
              <a:rPr lang="en-US" dirty="0"/>
              <a:t>The hybrid QNN [18] system was designed and modeled using a state vector simulation [19]. </a:t>
            </a:r>
          </a:p>
          <a:p>
            <a:r>
              <a:rPr lang="en-US" dirty="0"/>
              <a:t>The results of our previous studies yielded an accuracy of about 90%, which was very encouraging.</a:t>
            </a:r>
          </a:p>
          <a:p>
            <a:r>
              <a:rPr lang="en-US" dirty="0"/>
              <a:t>Motivated by previous results, we launched a study of topology optimization.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3E1B2D-10F1-45D9-A048-9FAF7F48F6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Introducing our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B0B07-9525-4B24-86E7-C8EAE49E32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A29E6A85-E58A-B74F-BF6B-8BF4953AF1C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AB39B-8F12-5D55-47D5-F288586D0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99" y="2042091"/>
            <a:ext cx="3127499" cy="30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17430F9-52F8-86A1-9FF7-5FFE49CFD56F}"/>
              </a:ext>
            </a:extLst>
          </p:cNvPr>
          <p:cNvSpPr/>
          <p:nvPr/>
        </p:nvSpPr>
        <p:spPr>
          <a:xfrm rot="15028439">
            <a:off x="8654360" y="4118024"/>
            <a:ext cx="558342" cy="2054608"/>
          </a:xfrm>
          <a:prstGeom prst="downArrow">
            <a:avLst>
              <a:gd name="adj1" fmla="val 50000"/>
              <a:gd name="adj2" fmla="val 79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1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F3EA03-6D37-1847-38F8-2A1B5FEC6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67" y="2678252"/>
            <a:ext cx="5299172" cy="1300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1C44D-441A-4A34-9375-6B438CF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built our Quantum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73C6C-6643-4EF9-B8F2-7C276FD0E4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Hybrid Quantum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14BC-11C9-4BBF-838A-C545D48D96B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42DE0-FB1D-44F4-82C3-81A8A498C5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6610004" cy="3943351"/>
          </a:xfrm>
        </p:spPr>
        <p:txBody>
          <a:bodyPr/>
          <a:lstStyle/>
          <a:p>
            <a:r>
              <a:rPr lang="en-US" sz="2400" dirty="0"/>
              <a:t>To expand our quantum computing skills, we extended our Software Development Kit (SDK) to use </a:t>
            </a:r>
            <a:r>
              <a:rPr lang="en-US" sz="2400" dirty="0" err="1"/>
              <a:t>Pennylane</a:t>
            </a:r>
            <a:r>
              <a:rPr lang="en-US" sz="2400" dirty="0"/>
              <a:t> from Xanadu.</a:t>
            </a:r>
          </a:p>
          <a:p>
            <a:r>
              <a:rPr lang="en-US" sz="2400" dirty="0"/>
              <a:t>We proposed model based on circuit-centric classification [20] for designing a hybrid QNN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4735A-8B12-8697-C321-7B8129C66BAA}"/>
              </a:ext>
            </a:extLst>
          </p:cNvPr>
          <p:cNvSpPr txBox="1"/>
          <p:nvPr/>
        </p:nvSpPr>
        <p:spPr>
          <a:xfrm>
            <a:off x="2007026" y="4477789"/>
            <a:ext cx="73983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0: ──RX(1.00)──Rot(0.24,0.89,0.08)─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C───────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X─┤  &lt;Z&gt;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1: ──RX(2.00)──Rot(0.28,0.22,0.73)─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C────│──┤  &lt;Z&gt;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2: ──RX(3.00)──Rot(0.83,0.29,0.63)────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C─│──┤  &lt;Z&gt;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3: ──RX(4.00)──Rot(0.31,0.93,0.44)───────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X─</a:t>
            </a:r>
            <a:r>
              <a:rPr lang="en-US" sz="180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C─┤  &lt;Z&gt;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0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51C7-A457-41AC-BF6C-7D99E233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Quantum Neural Network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97E45-6DEC-4960-A8E7-A9B3D71599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We begin with a classical network</a:t>
            </a:r>
          </a:p>
          <a:p>
            <a:r>
              <a:rPr lang="en-US" sz="2400" dirty="0"/>
              <a:t>Here we build the quantum circuit as a hidden layer</a:t>
            </a:r>
          </a:p>
          <a:p>
            <a:r>
              <a:rPr lang="en-US" dirty="0"/>
              <a:t>We use the classical system as input and </a:t>
            </a:r>
            <a:r>
              <a:rPr lang="en-US" sz="2400" dirty="0"/>
              <a:t>output</a:t>
            </a:r>
            <a:r>
              <a:rPr lang="en-US" dirty="0"/>
              <a:t> to help prepare and present the data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541043-95B6-4E60-B0F1-C4D93D0659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560FC-58C2-4211-9166-38825902BF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51D5B-D12B-4E41-8952-1CCCA1A7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60235"/>
            <a:ext cx="4291012" cy="429101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A5A72E7-1798-441E-AC06-AD23514F7530}"/>
              </a:ext>
            </a:extLst>
          </p:cNvPr>
          <p:cNvSpPr/>
          <p:nvPr/>
        </p:nvSpPr>
        <p:spPr>
          <a:xfrm rot="4082064">
            <a:off x="9363714" y="1525777"/>
            <a:ext cx="558342" cy="2054608"/>
          </a:xfrm>
          <a:prstGeom prst="downArrow">
            <a:avLst>
              <a:gd name="adj1" fmla="val 50000"/>
              <a:gd name="adj2" fmla="val 79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6842-8768-43A8-B63C-4D2F4E32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QNN 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44700-50BD-49D2-94C8-52A4AA7E54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our simulations, we tested both 2 qubits and 4 qubit circuits. </a:t>
            </a:r>
          </a:p>
          <a:p>
            <a:r>
              <a:rPr lang="en-US" dirty="0"/>
              <a:t>We observe here in the confusion matrix a 4-qubit with 1 layer results.</a:t>
            </a:r>
          </a:p>
          <a:p>
            <a:r>
              <a:rPr lang="en-US" dirty="0"/>
              <a:t>The quantum NN is evaluated as shown is found to have an accuracy of 85.12%.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39F2D-D7E5-4D51-9513-51FBD4A2C0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Classical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CA10B-510A-4028-BFE5-CFC654D541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1E57E0B9-D18A-C002-4C81-45E8A5B081F9}"/>
              </a:ext>
            </a:extLst>
          </p:cNvPr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44" y="1740737"/>
            <a:ext cx="3931928" cy="3595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48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F9A6-65E2-4EBD-B589-089BE5E4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Optimization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A3742-332A-4A41-896C-8BF98EFD7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Here we present our testing results</a:t>
            </a:r>
          </a:p>
          <a:p>
            <a:r>
              <a:rPr lang="en-US" dirty="0"/>
              <a:t>We ran our quantum circuit using quantum simulator</a:t>
            </a:r>
          </a:p>
          <a:p>
            <a:r>
              <a:rPr lang="en-US" dirty="0"/>
              <a:t>A quantum simulator is a mathematical model that runs on classical systems</a:t>
            </a:r>
          </a:p>
          <a:p>
            <a:r>
              <a:rPr lang="en-US" dirty="0"/>
              <a:t>We compared different layers and number of qubits vs our classical ML system</a:t>
            </a:r>
          </a:p>
          <a:p>
            <a:r>
              <a:rPr lang="en-US" dirty="0"/>
              <a:t>As we can see, the hybrid quantum neural network does show that it can process similar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80039-7C22-4F22-9746-EC2CF4B7E8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Comparing our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323F-1C01-448A-9214-AB356ED95D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2074D7F4-E035-F04D-B83A-CFAC758BEF6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91ABF9-7DA5-FBB2-029A-A593D1CF8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371169"/>
              </p:ext>
            </p:extLst>
          </p:nvPr>
        </p:nvGraphicFramePr>
        <p:xfrm>
          <a:off x="6019800" y="1712435"/>
          <a:ext cx="5473543" cy="255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6255">
                  <a:extLst>
                    <a:ext uri="{9D8B030D-6E8A-4147-A177-3AD203B41FA5}">
                      <a16:colId xmlns:a16="http://schemas.microsoft.com/office/drawing/2014/main" val="2117143185"/>
                    </a:ext>
                  </a:extLst>
                </a:gridCol>
                <a:gridCol w="761106">
                  <a:extLst>
                    <a:ext uri="{9D8B030D-6E8A-4147-A177-3AD203B41FA5}">
                      <a16:colId xmlns:a16="http://schemas.microsoft.com/office/drawing/2014/main" val="149146818"/>
                    </a:ext>
                  </a:extLst>
                </a:gridCol>
                <a:gridCol w="868306">
                  <a:extLst>
                    <a:ext uri="{9D8B030D-6E8A-4147-A177-3AD203B41FA5}">
                      <a16:colId xmlns:a16="http://schemas.microsoft.com/office/drawing/2014/main" val="2008527203"/>
                    </a:ext>
                  </a:extLst>
                </a:gridCol>
                <a:gridCol w="868306">
                  <a:extLst>
                    <a:ext uri="{9D8B030D-6E8A-4147-A177-3AD203B41FA5}">
                      <a16:colId xmlns:a16="http://schemas.microsoft.com/office/drawing/2014/main" val="1965230850"/>
                    </a:ext>
                  </a:extLst>
                </a:gridCol>
                <a:gridCol w="868306">
                  <a:extLst>
                    <a:ext uri="{9D8B030D-6E8A-4147-A177-3AD203B41FA5}">
                      <a16:colId xmlns:a16="http://schemas.microsoft.com/office/drawing/2014/main" val="2896418684"/>
                    </a:ext>
                  </a:extLst>
                </a:gridCol>
                <a:gridCol w="1061264">
                  <a:extLst>
                    <a:ext uri="{9D8B030D-6E8A-4147-A177-3AD203B41FA5}">
                      <a16:colId xmlns:a16="http://schemas.microsoft.com/office/drawing/2014/main" val="2586322269"/>
                    </a:ext>
                  </a:extLst>
                </a:gridCol>
              </a:tblGrid>
              <a:tr h="8528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Type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Qubit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Layers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Neuron vs gates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Epoch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Accuracy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9680530"/>
                  </a:ext>
                </a:extLst>
              </a:tr>
              <a:tr h="341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Classical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N/A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~95%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149956"/>
                  </a:ext>
                </a:extLst>
              </a:tr>
              <a:tr h="341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Quantum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69.26%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1739855"/>
                  </a:ext>
                </a:extLst>
              </a:tr>
              <a:tr h="341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Quantum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85.12%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9007703"/>
                  </a:ext>
                </a:extLst>
              </a:tr>
              <a:tr h="341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Quantum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76.56%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816725"/>
                  </a:ext>
                </a:extLst>
              </a:tr>
              <a:tr h="3411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Quantum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82.30%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9435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07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2C93-07A0-4505-B752-E5970E1B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C7A8C-2C38-44EB-BD8E-A5D4EDEA4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With the simulation time and complexity of the circuit, a single-layer circuit may be sufficient for this type of dataset for initial testing. </a:t>
            </a:r>
          </a:p>
          <a:p>
            <a:r>
              <a:rPr lang="en-US" sz="2400" dirty="0"/>
              <a:t>Further improvements to the four qubit, one-layer system will need further research. </a:t>
            </a:r>
          </a:p>
          <a:p>
            <a:r>
              <a:rPr lang="en-US" sz="2400" dirty="0"/>
              <a:t>Future research will address quantum noise models.</a:t>
            </a:r>
          </a:p>
          <a:p>
            <a:r>
              <a:rPr lang="en-US" sz="2400" dirty="0"/>
              <a:t>We observed that a QNN with only four qubits and one-layer gave promising results. </a:t>
            </a:r>
          </a:p>
          <a:p>
            <a:r>
              <a:rPr lang="en-US" sz="2400" dirty="0"/>
              <a:t>Although, the classical NN provided a test accuracy of approximately 95%, the hybrid QNN achieved 85%. </a:t>
            </a:r>
          </a:p>
          <a:p>
            <a:r>
              <a:rPr lang="en-US" sz="2400" dirty="0"/>
              <a:t>From sample simulation results and additional hyperparameter tuning it is anticipated that the QNN may achieve similar results.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DEC98-01FB-440F-B96E-0127AFCC68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279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A_Final_Widescreen" id="{2B2320A0-BABA-6E46-9112-D4C65338AB7A}" vid="{40670B04-4569-4F42-AF77-90BC701BC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9749</TotalTime>
  <Words>1502</Words>
  <Application>Microsoft Office PowerPoint</Application>
  <PresentationFormat>Widescreen</PresentationFormat>
  <Paragraphs>134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Cambria Math</vt:lpstr>
      <vt:lpstr>Courier New</vt:lpstr>
      <vt:lpstr>LucidaGrande</vt:lpstr>
      <vt:lpstr>Segoe UI Symbol</vt:lpstr>
      <vt:lpstr>Times New Roman</vt:lpstr>
      <vt:lpstr>Wingdings</vt:lpstr>
      <vt:lpstr>Theme 1</vt:lpstr>
      <vt:lpstr>Quantum Machine Learning for Photovoltaic Topology Optimization</vt:lpstr>
      <vt:lpstr>Agenda</vt:lpstr>
      <vt:lpstr>Classical Machine Learning for Topology Optimization</vt:lpstr>
      <vt:lpstr>Hybrid QNN for Topology reconfiguration</vt:lpstr>
      <vt:lpstr>How we built our Quantum System</vt:lpstr>
      <vt:lpstr>Hybrid Quantum Neural Network Example</vt:lpstr>
      <vt:lpstr>Hybrid QNN Confusion Matrix</vt:lpstr>
      <vt:lpstr>Topology Optimization results</vt:lpstr>
      <vt:lpstr>Our Next Steps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Uehara (Student)</dc:creator>
  <cp:lastModifiedBy>Glen Uehara</cp:lastModifiedBy>
  <cp:revision>4</cp:revision>
  <dcterms:created xsi:type="dcterms:W3CDTF">2021-06-23T20:41:41Z</dcterms:created>
  <dcterms:modified xsi:type="dcterms:W3CDTF">2022-07-10T20:52:51Z</dcterms:modified>
</cp:coreProperties>
</file>